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6" r:id="rId1"/>
  </p:sldMasterIdLst>
  <p:notesMasterIdLst>
    <p:notesMasterId r:id="rId33"/>
  </p:notesMasterIdLst>
  <p:handoutMasterIdLst>
    <p:handoutMasterId r:id="rId34"/>
  </p:handoutMasterIdLst>
  <p:sldIdLst>
    <p:sldId id="363" r:id="rId2"/>
    <p:sldId id="372" r:id="rId3"/>
    <p:sldId id="335" r:id="rId4"/>
    <p:sldId id="386" r:id="rId5"/>
    <p:sldId id="410" r:id="rId6"/>
    <p:sldId id="387" r:id="rId7"/>
    <p:sldId id="407" r:id="rId8"/>
    <p:sldId id="408" r:id="rId9"/>
    <p:sldId id="409" r:id="rId10"/>
    <p:sldId id="388" r:id="rId11"/>
    <p:sldId id="404" r:id="rId12"/>
    <p:sldId id="405" r:id="rId13"/>
    <p:sldId id="406" r:id="rId14"/>
    <p:sldId id="402" r:id="rId15"/>
    <p:sldId id="403" r:id="rId16"/>
    <p:sldId id="389" r:id="rId17"/>
    <p:sldId id="411" r:id="rId18"/>
    <p:sldId id="390" r:id="rId19"/>
    <p:sldId id="391" r:id="rId20"/>
    <p:sldId id="413" r:id="rId21"/>
    <p:sldId id="414" r:id="rId22"/>
    <p:sldId id="412" r:id="rId23"/>
    <p:sldId id="392" r:id="rId24"/>
    <p:sldId id="415" r:id="rId25"/>
    <p:sldId id="416" r:id="rId26"/>
    <p:sldId id="393" r:id="rId27"/>
    <p:sldId id="394" r:id="rId28"/>
    <p:sldId id="395" r:id="rId29"/>
    <p:sldId id="396" r:id="rId30"/>
    <p:sldId id="385" r:id="rId31"/>
    <p:sldId id="384" r:id="rId32"/>
  </p:sldIdLst>
  <p:sldSz cx="24384000" cy="13716000"/>
  <p:notesSz cx="6858000" cy="9144000"/>
  <p:custDataLst>
    <p:tags r:id="rId35"/>
  </p:custDataLst>
  <p:defaultTextStyle>
    <a:defPPr>
      <a:defRPr lang="de-DE"/>
    </a:defPPr>
    <a:lvl1pPr algn="l" defTabSz="2436813" rtl="0" fontAlgn="base">
      <a:spcBef>
        <a:spcPct val="0"/>
      </a:spcBef>
      <a:spcAft>
        <a:spcPct val="0"/>
      </a:spcAft>
      <a:defRPr sz="4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219200" indent="-762000" algn="l" defTabSz="2436813" rtl="0" fontAlgn="base">
      <a:spcBef>
        <a:spcPct val="0"/>
      </a:spcBef>
      <a:spcAft>
        <a:spcPct val="0"/>
      </a:spcAft>
      <a:defRPr sz="4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2436813" indent="-1522413" algn="l" defTabSz="2436813" rtl="0" fontAlgn="base">
      <a:spcBef>
        <a:spcPct val="0"/>
      </a:spcBef>
      <a:spcAft>
        <a:spcPct val="0"/>
      </a:spcAft>
      <a:defRPr sz="4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3656013" indent="-2284413" algn="l" defTabSz="2436813" rtl="0" fontAlgn="base">
      <a:spcBef>
        <a:spcPct val="0"/>
      </a:spcBef>
      <a:spcAft>
        <a:spcPct val="0"/>
      </a:spcAft>
      <a:defRPr sz="4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4875213" indent="-3046413" algn="l" defTabSz="2436813" rtl="0" fontAlgn="base">
      <a:spcBef>
        <a:spcPct val="0"/>
      </a:spcBef>
      <a:spcAft>
        <a:spcPct val="0"/>
      </a:spcAft>
      <a:defRPr sz="4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4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4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4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4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orient="horz" pos="560" userDrawn="1">
          <p15:clr>
            <a:srgbClr val="A4A3A4"/>
          </p15:clr>
        </p15:guide>
        <p15:guide id="3" orient="horz" pos="8088" userDrawn="1">
          <p15:clr>
            <a:srgbClr val="A4A3A4"/>
          </p15:clr>
        </p15:guide>
        <p15:guide id="4" orient="horz" pos="2304" userDrawn="1">
          <p15:clr>
            <a:srgbClr val="A4A3A4"/>
          </p15:clr>
        </p15:guide>
        <p15:guide id="5" orient="horz" pos="1808" userDrawn="1">
          <p15:clr>
            <a:srgbClr val="A4A3A4"/>
          </p15:clr>
        </p15:guide>
        <p15:guide id="6" orient="horz" pos="7739" userDrawn="1">
          <p15:clr>
            <a:srgbClr val="A4A3A4"/>
          </p15:clr>
        </p15:guide>
        <p15:guide id="7" pos="7680" userDrawn="1">
          <p15:clr>
            <a:srgbClr val="A4A3A4"/>
          </p15:clr>
        </p15:guide>
        <p15:guide id="8" pos="7827" userDrawn="1">
          <p15:clr>
            <a:srgbClr val="A4A3A4"/>
          </p15:clr>
        </p15:guide>
        <p15:guide id="9" pos="7533" userDrawn="1">
          <p15:clr>
            <a:srgbClr val="A4A3A4"/>
          </p15:clr>
        </p15:guide>
        <p15:guide id="10" pos="928" userDrawn="1">
          <p15:clr>
            <a:srgbClr val="A4A3A4"/>
          </p15:clr>
        </p15:guide>
        <p15:guide id="11" pos="14427" userDrawn="1">
          <p15:clr>
            <a:srgbClr val="A4A3A4"/>
          </p15:clr>
        </p15:guide>
        <p15:guide id="12" pos="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9925"/>
    <a:srgbClr val="2F59A7"/>
    <a:srgbClr val="4E7FC1"/>
    <a:srgbClr val="4E7FC2"/>
    <a:srgbClr val="FFCD09"/>
    <a:srgbClr val="F7A607"/>
    <a:srgbClr val="EB5A0D"/>
    <a:srgbClr val="373B3B"/>
    <a:srgbClr val="676766"/>
    <a:srgbClr val="6C6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51FA97-28C9-4A54-81A1-5475B973867A}" v="275" dt="2019-02-20T10:31:26.845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8017" autoAdjust="0"/>
  </p:normalViewPr>
  <p:slideViewPr>
    <p:cSldViewPr snapToGrid="0" snapToObjects="1">
      <p:cViewPr varScale="1">
        <p:scale>
          <a:sx n="58" d="100"/>
          <a:sy n="58" d="100"/>
        </p:scale>
        <p:origin x="258" y="78"/>
      </p:cViewPr>
      <p:guideLst>
        <p:guide orient="horz" pos="4320"/>
        <p:guide orient="horz" pos="560"/>
        <p:guide orient="horz" pos="8088"/>
        <p:guide orient="horz" pos="2304"/>
        <p:guide orient="horz" pos="1808"/>
        <p:guide orient="horz" pos="7739"/>
        <p:guide pos="7680"/>
        <p:guide pos="7827"/>
        <p:guide pos="7533"/>
        <p:guide pos="928"/>
        <p:guide pos="14427"/>
        <p:guide pos="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 Ronge" userId="d4426ca6ffb7560f" providerId="LiveId" clId="{6C51FA97-28C9-4A54-81A1-5475B973867A}"/>
    <pc:docChg chg="undo redo custSel addSld delSld modSld">
      <pc:chgData name="Julian Ronge" userId="d4426ca6ffb7560f" providerId="LiveId" clId="{6C51FA97-28C9-4A54-81A1-5475B973867A}" dt="2019-02-20T10:31:48.641" v="3158" actId="20577"/>
      <pc:docMkLst>
        <pc:docMk/>
      </pc:docMkLst>
      <pc:sldChg chg="del">
        <pc:chgData name="Julian Ronge" userId="d4426ca6ffb7560f" providerId="LiveId" clId="{6C51FA97-28C9-4A54-81A1-5475B973867A}" dt="2019-02-19T20:06:03.298" v="2755" actId="2696"/>
        <pc:sldMkLst>
          <pc:docMk/>
          <pc:sldMk cId="0" sldId="332"/>
        </pc:sldMkLst>
      </pc:sldChg>
      <pc:sldChg chg="del">
        <pc:chgData name="Julian Ronge" userId="d4426ca6ffb7560f" providerId="LiveId" clId="{6C51FA97-28C9-4A54-81A1-5475B973867A}" dt="2019-02-19T20:06:03.413" v="2762" actId="2696"/>
        <pc:sldMkLst>
          <pc:docMk/>
          <pc:sldMk cId="0" sldId="333"/>
        </pc:sldMkLst>
      </pc:sldChg>
      <pc:sldChg chg="modSp">
        <pc:chgData name="Julian Ronge" userId="d4426ca6ffb7560f" providerId="LiveId" clId="{6C51FA97-28C9-4A54-81A1-5475B973867A}" dt="2019-02-19T17:26:27.390" v="1252" actId="255"/>
        <pc:sldMkLst>
          <pc:docMk/>
          <pc:sldMk cId="0" sldId="335"/>
        </pc:sldMkLst>
        <pc:spChg chg="mod">
          <ac:chgData name="Julian Ronge" userId="d4426ca6ffb7560f" providerId="LiveId" clId="{6C51FA97-28C9-4A54-81A1-5475B973867A}" dt="2019-02-19T17:26:10.333" v="1234" actId="20577"/>
          <ac:spMkLst>
            <pc:docMk/>
            <pc:sldMk cId="0" sldId="335"/>
            <ac:spMk id="14337" creationId="{00000000-0000-0000-0000-000000000000}"/>
          </ac:spMkLst>
        </pc:spChg>
        <pc:spChg chg="mod">
          <ac:chgData name="Julian Ronge" userId="d4426ca6ffb7560f" providerId="LiveId" clId="{6C51FA97-28C9-4A54-81A1-5475B973867A}" dt="2019-02-19T17:26:27.390" v="1252" actId="255"/>
          <ac:spMkLst>
            <pc:docMk/>
            <pc:sldMk cId="0" sldId="335"/>
            <ac:spMk id="18434" creationId="{00000000-0000-0000-0000-000000000000}"/>
          </ac:spMkLst>
        </pc:spChg>
      </pc:sldChg>
      <pc:sldChg chg="del">
        <pc:chgData name="Julian Ronge" userId="d4426ca6ffb7560f" providerId="LiveId" clId="{6C51FA97-28C9-4A54-81A1-5475B973867A}" dt="2019-02-19T20:06:03.428" v="2763" actId="2696"/>
        <pc:sldMkLst>
          <pc:docMk/>
          <pc:sldMk cId="0" sldId="338"/>
        </pc:sldMkLst>
      </pc:sldChg>
      <pc:sldChg chg="del">
        <pc:chgData name="Julian Ronge" userId="d4426ca6ffb7560f" providerId="LiveId" clId="{6C51FA97-28C9-4A54-81A1-5475B973867A}" dt="2019-02-19T20:06:03.389" v="2761" actId="2696"/>
        <pc:sldMkLst>
          <pc:docMk/>
          <pc:sldMk cId="2316622496" sldId="340"/>
        </pc:sldMkLst>
      </pc:sldChg>
      <pc:sldChg chg="modSp">
        <pc:chgData name="Julian Ronge" userId="d4426ca6ffb7560f" providerId="LiveId" clId="{6C51FA97-28C9-4A54-81A1-5475B973867A}" dt="2019-02-19T17:26:37.260" v="1262" actId="20577"/>
        <pc:sldMkLst>
          <pc:docMk/>
          <pc:sldMk cId="1781864206" sldId="372"/>
        </pc:sldMkLst>
        <pc:spChg chg="mod">
          <ac:chgData name="Julian Ronge" userId="d4426ca6ffb7560f" providerId="LiveId" clId="{6C51FA97-28C9-4A54-81A1-5475B973867A}" dt="2019-02-19T17:26:37.260" v="1262" actId="20577"/>
          <ac:spMkLst>
            <pc:docMk/>
            <pc:sldMk cId="1781864206" sldId="372"/>
            <ac:spMk id="3" creationId="{00000000-0000-0000-0000-000000000000}"/>
          </ac:spMkLst>
        </pc:spChg>
      </pc:sldChg>
      <pc:sldChg chg="del">
        <pc:chgData name="Julian Ronge" userId="d4426ca6ffb7560f" providerId="LiveId" clId="{6C51FA97-28C9-4A54-81A1-5475B973867A}" dt="2019-02-19T20:06:03.439" v="2764" actId="2696"/>
        <pc:sldMkLst>
          <pc:docMk/>
          <pc:sldMk cId="851585148" sldId="373"/>
        </pc:sldMkLst>
      </pc:sldChg>
      <pc:sldChg chg="del">
        <pc:chgData name="Julian Ronge" userId="d4426ca6ffb7560f" providerId="LiveId" clId="{6C51FA97-28C9-4A54-81A1-5475B973867A}" dt="2019-02-19T20:06:03.493" v="2765" actId="2696"/>
        <pc:sldMkLst>
          <pc:docMk/>
          <pc:sldMk cId="744265659" sldId="375"/>
        </pc:sldMkLst>
      </pc:sldChg>
      <pc:sldChg chg="del">
        <pc:chgData name="Julian Ronge" userId="d4426ca6ffb7560f" providerId="LiveId" clId="{6C51FA97-28C9-4A54-81A1-5475B973867A}" dt="2019-02-19T20:06:03.505" v="2766" actId="2696"/>
        <pc:sldMkLst>
          <pc:docMk/>
          <pc:sldMk cId="824417142" sldId="381"/>
        </pc:sldMkLst>
      </pc:sldChg>
      <pc:sldChg chg="del">
        <pc:chgData name="Julian Ronge" userId="d4426ca6ffb7560f" providerId="LiveId" clId="{6C51FA97-28C9-4A54-81A1-5475B973867A}" dt="2019-02-19T20:06:03.523" v="2767" actId="2696"/>
        <pc:sldMkLst>
          <pc:docMk/>
          <pc:sldMk cId="1661901846" sldId="383"/>
        </pc:sldMkLst>
      </pc:sldChg>
      <pc:sldChg chg="addSp modSp">
        <pc:chgData name="Julian Ronge" userId="d4426ca6ffb7560f" providerId="LiveId" clId="{6C51FA97-28C9-4A54-81A1-5475B973867A}" dt="2019-02-19T17:23:03.527" v="1197" actId="1076"/>
        <pc:sldMkLst>
          <pc:docMk/>
          <pc:sldMk cId="2152282771" sldId="386"/>
        </pc:sldMkLst>
        <pc:spChg chg="mod">
          <ac:chgData name="Julian Ronge" userId="d4426ca6ffb7560f" providerId="LiveId" clId="{6C51FA97-28C9-4A54-81A1-5475B973867A}" dt="2019-02-19T17:20:46.134" v="1193" actId="20577"/>
          <ac:spMkLst>
            <pc:docMk/>
            <pc:sldMk cId="2152282771" sldId="386"/>
            <ac:spMk id="18434" creationId="{00000000-0000-0000-0000-000000000000}"/>
          </ac:spMkLst>
        </pc:spChg>
        <pc:picChg chg="add mod">
          <ac:chgData name="Julian Ronge" userId="d4426ca6ffb7560f" providerId="LiveId" clId="{6C51FA97-28C9-4A54-81A1-5475B973867A}" dt="2019-02-19T17:23:03.527" v="1197" actId="1076"/>
          <ac:picMkLst>
            <pc:docMk/>
            <pc:sldMk cId="2152282771" sldId="386"/>
            <ac:picMk id="3" creationId="{ED01257C-8F6E-4ED9-9D5C-696D8B1D84EC}"/>
          </ac:picMkLst>
        </pc:picChg>
      </pc:sldChg>
      <pc:sldChg chg="addSp delSp modSp">
        <pc:chgData name="Julian Ronge" userId="d4426ca6ffb7560f" providerId="LiveId" clId="{6C51FA97-28C9-4A54-81A1-5475B973867A}" dt="2019-02-19T16:48:21.576" v="803" actId="1076"/>
        <pc:sldMkLst>
          <pc:docMk/>
          <pc:sldMk cId="3896854892" sldId="387"/>
        </pc:sldMkLst>
        <pc:spChg chg="del mod">
          <ac:chgData name="Julian Ronge" userId="d4426ca6ffb7560f" providerId="LiveId" clId="{6C51FA97-28C9-4A54-81A1-5475B973867A}" dt="2019-02-19T16:48:05.985" v="799"/>
          <ac:spMkLst>
            <pc:docMk/>
            <pc:sldMk cId="3896854892" sldId="387"/>
            <ac:spMk id="18434" creationId="{00000000-0000-0000-0000-000000000000}"/>
          </ac:spMkLst>
        </pc:spChg>
        <pc:picChg chg="add mod">
          <ac:chgData name="Julian Ronge" userId="d4426ca6ffb7560f" providerId="LiveId" clId="{6C51FA97-28C9-4A54-81A1-5475B973867A}" dt="2019-02-19T16:48:21.576" v="803" actId="1076"/>
          <ac:picMkLst>
            <pc:docMk/>
            <pc:sldMk cId="3896854892" sldId="387"/>
            <ac:picMk id="3" creationId="{C0B53015-EB99-43CF-9898-C71A157470B7}"/>
          </ac:picMkLst>
        </pc:picChg>
      </pc:sldChg>
      <pc:sldChg chg="addSp delSp modSp">
        <pc:chgData name="Julian Ronge" userId="d4426ca6ffb7560f" providerId="LiveId" clId="{6C51FA97-28C9-4A54-81A1-5475B973867A}" dt="2019-02-19T14:50:09.679" v="593" actId="478"/>
        <pc:sldMkLst>
          <pc:docMk/>
          <pc:sldMk cId="3710403389" sldId="388"/>
        </pc:sldMkLst>
        <pc:spChg chg="add mod">
          <ac:chgData name="Julian Ronge" userId="d4426ca6ffb7560f" providerId="LiveId" clId="{6C51FA97-28C9-4A54-81A1-5475B973867A}" dt="2019-02-19T14:47:31.215" v="573" actId="20577"/>
          <ac:spMkLst>
            <pc:docMk/>
            <pc:sldMk cId="3710403389" sldId="388"/>
            <ac:spMk id="5" creationId="{03332321-259C-4F5A-A28F-1F27AF5DCBDB}"/>
          </ac:spMkLst>
        </pc:spChg>
        <pc:spChg chg="add del mod">
          <ac:chgData name="Julian Ronge" userId="d4426ca6ffb7560f" providerId="LiveId" clId="{6C51FA97-28C9-4A54-81A1-5475B973867A}" dt="2019-02-19T14:50:09.679" v="593" actId="478"/>
          <ac:spMkLst>
            <pc:docMk/>
            <pc:sldMk cId="3710403389" sldId="388"/>
            <ac:spMk id="23" creationId="{F25DB866-E9D6-41BB-A17D-D1F84D642147}"/>
          </ac:spMkLst>
        </pc:spChg>
        <pc:spChg chg="del mod">
          <ac:chgData name="Julian Ronge" userId="d4426ca6ffb7560f" providerId="LiveId" clId="{6C51FA97-28C9-4A54-81A1-5475B973867A}" dt="2019-02-19T14:28:51.929" v="457" actId="478"/>
          <ac:spMkLst>
            <pc:docMk/>
            <pc:sldMk cId="3710403389" sldId="388"/>
            <ac:spMk id="18434" creationId="{00000000-0000-0000-0000-000000000000}"/>
          </ac:spMkLst>
        </pc:spChg>
        <pc:picChg chg="add mod">
          <ac:chgData name="Julian Ronge" userId="d4426ca6ffb7560f" providerId="LiveId" clId="{6C51FA97-28C9-4A54-81A1-5475B973867A}" dt="2019-02-19T14:27:29.784" v="454" actId="1076"/>
          <ac:picMkLst>
            <pc:docMk/>
            <pc:sldMk cId="3710403389" sldId="388"/>
            <ac:picMk id="2" creationId="{470975D5-C172-49F6-BF0D-35860DCBDB1B}"/>
          </ac:picMkLst>
        </pc:picChg>
        <pc:cxnChg chg="add del mod">
          <ac:chgData name="Julian Ronge" userId="d4426ca6ffb7560f" providerId="LiveId" clId="{6C51FA97-28C9-4A54-81A1-5475B973867A}" dt="2019-02-19T14:28:43.316" v="456" actId="478"/>
          <ac:cxnSpMkLst>
            <pc:docMk/>
            <pc:sldMk cId="3710403389" sldId="388"/>
            <ac:cxnSpMk id="4" creationId="{EBAF3369-F385-44D8-95CE-E1DBEBB298C0}"/>
          </ac:cxnSpMkLst>
        </pc:cxnChg>
        <pc:cxnChg chg="add mod">
          <ac:chgData name="Julian Ronge" userId="d4426ca6ffb7560f" providerId="LiveId" clId="{6C51FA97-28C9-4A54-81A1-5475B973867A}" dt="2019-02-19T14:31:06.053" v="544" actId="1582"/>
          <ac:cxnSpMkLst>
            <pc:docMk/>
            <pc:sldMk cId="3710403389" sldId="388"/>
            <ac:cxnSpMk id="7" creationId="{26807DEA-2439-4CBD-B90D-5FD158A534C4}"/>
          </ac:cxnSpMkLst>
        </pc:cxnChg>
        <pc:cxnChg chg="add del mod">
          <ac:chgData name="Julian Ronge" userId="d4426ca6ffb7560f" providerId="LiveId" clId="{6C51FA97-28C9-4A54-81A1-5475B973867A}" dt="2019-02-19T14:46:15.657" v="547" actId="478"/>
          <ac:cxnSpMkLst>
            <pc:docMk/>
            <pc:sldMk cId="3710403389" sldId="388"/>
            <ac:cxnSpMk id="9" creationId="{C068F1AE-F5BC-4B98-8551-BA035CF06826}"/>
          </ac:cxnSpMkLst>
        </pc:cxnChg>
        <pc:cxnChg chg="add mod">
          <ac:chgData name="Julian Ronge" userId="d4426ca6ffb7560f" providerId="LiveId" clId="{6C51FA97-28C9-4A54-81A1-5475B973867A}" dt="2019-02-19T14:46:44.573" v="551" actId="1582"/>
          <ac:cxnSpMkLst>
            <pc:docMk/>
            <pc:sldMk cId="3710403389" sldId="388"/>
            <ac:cxnSpMk id="12" creationId="{E266AFE2-B0A3-45E6-853B-0596C19281D7}"/>
          </ac:cxnSpMkLst>
        </pc:cxnChg>
        <pc:cxnChg chg="add mod">
          <ac:chgData name="Julian Ronge" userId="d4426ca6ffb7560f" providerId="LiveId" clId="{6C51FA97-28C9-4A54-81A1-5475B973867A}" dt="2019-02-19T14:47:14.675" v="555" actId="1582"/>
          <ac:cxnSpMkLst>
            <pc:docMk/>
            <pc:sldMk cId="3710403389" sldId="388"/>
            <ac:cxnSpMk id="15" creationId="{3B3CAE92-0D27-47B7-94D9-C0F65DE75BFD}"/>
          </ac:cxnSpMkLst>
        </pc:cxnChg>
        <pc:cxnChg chg="add mod">
          <ac:chgData name="Julian Ronge" userId="d4426ca6ffb7560f" providerId="LiveId" clId="{6C51FA97-28C9-4A54-81A1-5475B973867A}" dt="2019-02-19T14:48:02.187" v="579" actId="1582"/>
          <ac:cxnSpMkLst>
            <pc:docMk/>
            <pc:sldMk cId="3710403389" sldId="388"/>
            <ac:cxnSpMk id="18" creationId="{ACF27149-8E5B-4A48-AF0D-69A761044793}"/>
          </ac:cxnSpMkLst>
        </pc:cxnChg>
        <pc:cxnChg chg="add mod">
          <ac:chgData name="Julian Ronge" userId="d4426ca6ffb7560f" providerId="LiveId" clId="{6C51FA97-28C9-4A54-81A1-5475B973867A}" dt="2019-02-19T14:48:02.187" v="579" actId="1582"/>
          <ac:cxnSpMkLst>
            <pc:docMk/>
            <pc:sldMk cId="3710403389" sldId="388"/>
            <ac:cxnSpMk id="21" creationId="{1FADA85A-20C2-4849-B09D-30C24CC35A77}"/>
          </ac:cxnSpMkLst>
        </pc:cxnChg>
      </pc:sldChg>
      <pc:sldChg chg="addSp delSp modSp delAnim modAnim">
        <pc:chgData name="Julian Ronge" userId="d4426ca6ffb7560f" providerId="LiveId" clId="{6C51FA97-28C9-4A54-81A1-5475B973867A}" dt="2019-02-19T20:11:05.513" v="2802"/>
        <pc:sldMkLst>
          <pc:docMk/>
          <pc:sldMk cId="1034306978" sldId="389"/>
        </pc:sldMkLst>
        <pc:spChg chg="add del mod">
          <ac:chgData name="Julian Ronge" userId="d4426ca6ffb7560f" providerId="LiveId" clId="{6C51FA97-28C9-4A54-81A1-5475B973867A}" dt="2019-02-19T20:09:46.557" v="2785" actId="478"/>
          <ac:spMkLst>
            <pc:docMk/>
            <pc:sldMk cId="1034306978" sldId="389"/>
            <ac:spMk id="2" creationId="{3D1E3A71-00E3-4596-AE2E-17F3A6CBF07B}"/>
          </ac:spMkLst>
        </pc:spChg>
        <pc:spChg chg="add mod">
          <ac:chgData name="Julian Ronge" userId="d4426ca6ffb7560f" providerId="LiveId" clId="{6C51FA97-28C9-4A54-81A1-5475B973867A}" dt="2019-02-19T20:10:23.680" v="2793" actId="20577"/>
          <ac:spMkLst>
            <pc:docMk/>
            <pc:sldMk cId="1034306978" sldId="389"/>
            <ac:spMk id="3" creationId="{207E4FC3-F3EE-4F8C-987E-4BF444F68186}"/>
          </ac:spMkLst>
        </pc:spChg>
        <pc:spChg chg="mod">
          <ac:chgData name="Julian Ronge" userId="d4426ca6ffb7560f" providerId="LiveId" clId="{6C51FA97-28C9-4A54-81A1-5475B973867A}" dt="2019-02-19T20:10:43.785" v="2799" actId="20577"/>
          <ac:spMkLst>
            <pc:docMk/>
            <pc:sldMk cId="1034306978" sldId="389"/>
            <ac:spMk id="4" creationId="{FFB75486-D272-48F6-9A00-25E016F45055}"/>
          </ac:spMkLst>
        </pc:spChg>
        <pc:spChg chg="mod">
          <ac:chgData name="Julian Ronge" userId="d4426ca6ffb7560f" providerId="LiveId" clId="{6C51FA97-28C9-4A54-81A1-5475B973867A}" dt="2019-02-19T14:22:09.743" v="424" actId="14100"/>
          <ac:spMkLst>
            <pc:docMk/>
            <pc:sldMk cId="1034306978" sldId="389"/>
            <ac:spMk id="18434" creationId="{00000000-0000-0000-0000-000000000000}"/>
          </ac:spMkLst>
        </pc:spChg>
      </pc:sldChg>
      <pc:sldChg chg="addSp delSp modSp">
        <pc:chgData name="Julian Ronge" userId="d4426ca6ffb7560f" providerId="LiveId" clId="{6C51FA97-28C9-4A54-81A1-5475B973867A}" dt="2019-02-19T22:14:09.018" v="2969"/>
        <pc:sldMkLst>
          <pc:docMk/>
          <pc:sldMk cId="3516660193" sldId="390"/>
        </pc:sldMkLst>
        <pc:spChg chg="add del">
          <ac:chgData name="Julian Ronge" userId="d4426ca6ffb7560f" providerId="LiveId" clId="{6C51FA97-28C9-4A54-81A1-5475B973867A}" dt="2019-02-19T17:57:21.280" v="1266"/>
          <ac:spMkLst>
            <pc:docMk/>
            <pc:sldMk cId="3516660193" sldId="390"/>
            <ac:spMk id="2" creationId="{94EABAA0-1D07-4DEF-AD1B-7DB81D36AAA8}"/>
          </ac:spMkLst>
        </pc:spChg>
        <pc:spChg chg="add del">
          <ac:chgData name="Julian Ronge" userId="d4426ca6ffb7560f" providerId="LiveId" clId="{6C51FA97-28C9-4A54-81A1-5475B973867A}" dt="2019-02-19T17:57:25.899" v="1268"/>
          <ac:spMkLst>
            <pc:docMk/>
            <pc:sldMk cId="3516660193" sldId="390"/>
            <ac:spMk id="3" creationId="{BC4E64FB-DAF7-4BE5-9D26-F8F85888D230}"/>
          </ac:spMkLst>
        </pc:spChg>
        <pc:spChg chg="add del mod">
          <ac:chgData name="Julian Ronge" userId="d4426ca6ffb7560f" providerId="LiveId" clId="{6C51FA97-28C9-4A54-81A1-5475B973867A}" dt="2019-02-19T22:14:09.018" v="2969"/>
          <ac:spMkLst>
            <pc:docMk/>
            <pc:sldMk cId="3516660193" sldId="390"/>
            <ac:spMk id="18434" creationId="{00000000-0000-0000-0000-000000000000}"/>
          </ac:spMkLst>
        </pc:spChg>
        <pc:picChg chg="add mod">
          <ac:chgData name="Julian Ronge" userId="d4426ca6ffb7560f" providerId="LiveId" clId="{6C51FA97-28C9-4A54-81A1-5475B973867A}" dt="2019-02-19T17:59:24.660" v="1323" actId="1076"/>
          <ac:picMkLst>
            <pc:docMk/>
            <pc:sldMk cId="3516660193" sldId="390"/>
            <ac:picMk id="4" creationId="{4039971B-98C9-4FB4-A79F-6605BA30AD3F}"/>
          </ac:picMkLst>
        </pc:picChg>
      </pc:sldChg>
      <pc:sldChg chg="addSp modSp">
        <pc:chgData name="Julian Ronge" userId="d4426ca6ffb7560f" providerId="LiveId" clId="{6C51FA97-28C9-4A54-81A1-5475B973867A}" dt="2019-02-19T18:34:30.438" v="1780" actId="113"/>
        <pc:sldMkLst>
          <pc:docMk/>
          <pc:sldMk cId="2313461439" sldId="391"/>
        </pc:sldMkLst>
        <pc:spChg chg="mod">
          <ac:chgData name="Julian Ronge" userId="d4426ca6ffb7560f" providerId="LiveId" clId="{6C51FA97-28C9-4A54-81A1-5475B973867A}" dt="2019-02-19T18:34:30.438" v="1780" actId="113"/>
          <ac:spMkLst>
            <pc:docMk/>
            <pc:sldMk cId="2313461439" sldId="391"/>
            <ac:spMk id="18434" creationId="{00000000-0000-0000-0000-000000000000}"/>
          </ac:spMkLst>
        </pc:spChg>
        <pc:picChg chg="add mod">
          <ac:chgData name="Julian Ronge" userId="d4426ca6ffb7560f" providerId="LiveId" clId="{6C51FA97-28C9-4A54-81A1-5475B973867A}" dt="2019-02-19T18:33:50.724" v="1772" actId="1076"/>
          <ac:picMkLst>
            <pc:docMk/>
            <pc:sldMk cId="2313461439" sldId="391"/>
            <ac:picMk id="3" creationId="{748F74C7-C19B-40B2-800C-5502520620B1}"/>
          </ac:picMkLst>
        </pc:picChg>
        <pc:picChg chg="add mod">
          <ac:chgData name="Julian Ronge" userId="d4426ca6ffb7560f" providerId="LiveId" clId="{6C51FA97-28C9-4A54-81A1-5475B973867A}" dt="2019-02-19T18:34:14.636" v="1776" actId="1076"/>
          <ac:picMkLst>
            <pc:docMk/>
            <pc:sldMk cId="2313461439" sldId="391"/>
            <ac:picMk id="6" creationId="{173B65D7-347E-45EF-8B28-C3C680EB63DA}"/>
          </ac:picMkLst>
        </pc:picChg>
      </pc:sldChg>
      <pc:sldChg chg="addSp modSp">
        <pc:chgData name="Julian Ronge" userId="d4426ca6ffb7560f" providerId="LiveId" clId="{6C51FA97-28C9-4A54-81A1-5475B973867A}" dt="2019-02-19T19:49:15.024" v="2729" actId="113"/>
        <pc:sldMkLst>
          <pc:docMk/>
          <pc:sldMk cId="4249537339" sldId="392"/>
        </pc:sldMkLst>
        <pc:spChg chg="add mod">
          <ac:chgData name="Julian Ronge" userId="d4426ca6ffb7560f" providerId="LiveId" clId="{6C51FA97-28C9-4A54-81A1-5475B973867A}" dt="2019-02-19T19:48:03.226" v="2674" actId="207"/>
          <ac:spMkLst>
            <pc:docMk/>
            <pc:sldMk cId="4249537339" sldId="392"/>
            <ac:spMk id="4" creationId="{47FBC710-526D-4B5D-945A-AFBE44BDF5D4}"/>
          </ac:spMkLst>
        </pc:spChg>
        <pc:spChg chg="add mod">
          <ac:chgData name="Julian Ronge" userId="d4426ca6ffb7560f" providerId="LiveId" clId="{6C51FA97-28C9-4A54-81A1-5475B973867A}" dt="2019-02-19T19:48:43.829" v="2727" actId="1076"/>
          <ac:spMkLst>
            <pc:docMk/>
            <pc:sldMk cId="4249537339" sldId="392"/>
            <ac:spMk id="5" creationId="{C5E8FF05-91DF-494A-82B3-A54D86DAC99D}"/>
          </ac:spMkLst>
        </pc:spChg>
        <pc:spChg chg="mod">
          <ac:chgData name="Julian Ronge" userId="d4426ca6ffb7560f" providerId="LiveId" clId="{6C51FA97-28C9-4A54-81A1-5475B973867A}" dt="2019-02-19T19:49:15.024" v="2729" actId="113"/>
          <ac:spMkLst>
            <pc:docMk/>
            <pc:sldMk cId="4249537339" sldId="392"/>
            <ac:spMk id="18434" creationId="{00000000-0000-0000-0000-000000000000}"/>
          </ac:spMkLst>
        </pc:spChg>
        <pc:picChg chg="add mod">
          <ac:chgData name="Julian Ronge" userId="d4426ca6ffb7560f" providerId="LiveId" clId="{6C51FA97-28C9-4A54-81A1-5475B973867A}" dt="2019-02-19T19:46:20.804" v="2617" actId="1076"/>
          <ac:picMkLst>
            <pc:docMk/>
            <pc:sldMk cId="4249537339" sldId="392"/>
            <ac:picMk id="2" creationId="{3D160669-DD4E-4C63-B21A-8E40916FE87D}"/>
          </ac:picMkLst>
        </pc:picChg>
        <pc:picChg chg="add mod ord">
          <ac:chgData name="Julian Ronge" userId="d4426ca6ffb7560f" providerId="LiveId" clId="{6C51FA97-28C9-4A54-81A1-5475B973867A}" dt="2019-02-19T19:47:37.697" v="2670" actId="167"/>
          <ac:picMkLst>
            <pc:docMk/>
            <pc:sldMk cId="4249537339" sldId="392"/>
            <ac:picMk id="3" creationId="{E6F73B4E-90EC-4871-9B91-920CA3BDE629}"/>
          </ac:picMkLst>
        </pc:picChg>
      </pc:sldChg>
      <pc:sldChg chg="addSp delSp modSp">
        <pc:chgData name="Julian Ronge" userId="d4426ca6ffb7560f" providerId="LiveId" clId="{6C51FA97-28C9-4A54-81A1-5475B973867A}" dt="2019-02-19T22:12:21.805" v="2934"/>
        <pc:sldMkLst>
          <pc:docMk/>
          <pc:sldMk cId="302494550" sldId="393"/>
        </pc:sldMkLst>
        <pc:spChg chg="add mod">
          <ac:chgData name="Julian Ronge" userId="d4426ca6ffb7560f" providerId="LiveId" clId="{6C51FA97-28C9-4A54-81A1-5475B973867A}" dt="2019-02-19T21:51:55.788" v="2899" actId="1036"/>
          <ac:spMkLst>
            <pc:docMk/>
            <pc:sldMk cId="302494550" sldId="393"/>
            <ac:spMk id="2" creationId="{FCA33863-6731-44AD-8934-E2F5E561167B}"/>
          </ac:spMkLst>
        </pc:spChg>
        <pc:spChg chg="add mod">
          <ac:chgData name="Julian Ronge" userId="d4426ca6ffb7560f" providerId="LiveId" clId="{6C51FA97-28C9-4A54-81A1-5475B973867A}" dt="2019-02-19T22:12:21.805" v="2934"/>
          <ac:spMkLst>
            <pc:docMk/>
            <pc:sldMk cId="302494550" sldId="393"/>
            <ac:spMk id="3" creationId="{4E6AF438-F2EA-4EFE-AF89-A9E0E3EF94C7}"/>
          </ac:spMkLst>
        </pc:spChg>
        <pc:spChg chg="del mod">
          <ac:chgData name="Julian Ronge" userId="d4426ca6ffb7560f" providerId="LiveId" clId="{6C51FA97-28C9-4A54-81A1-5475B973867A}" dt="2019-02-19T21:49:18.975" v="2832" actId="478"/>
          <ac:spMkLst>
            <pc:docMk/>
            <pc:sldMk cId="302494550" sldId="393"/>
            <ac:spMk id="18434" creationId="{00000000-0000-0000-0000-000000000000}"/>
          </ac:spMkLst>
        </pc:spChg>
      </pc:sldChg>
      <pc:sldChg chg="addSp delSp modSp">
        <pc:chgData name="Julian Ronge" userId="d4426ca6ffb7560f" providerId="LiveId" clId="{6C51FA97-28C9-4A54-81A1-5475B973867A}" dt="2019-02-19T22:25:23.843" v="3052" actId="14100"/>
        <pc:sldMkLst>
          <pc:docMk/>
          <pc:sldMk cId="823765375" sldId="394"/>
        </pc:sldMkLst>
        <pc:spChg chg="add mod">
          <ac:chgData name="Julian Ronge" userId="d4426ca6ffb7560f" providerId="LiveId" clId="{6C51FA97-28C9-4A54-81A1-5475B973867A}" dt="2019-02-19T22:25:15.319" v="3051" actId="1037"/>
          <ac:spMkLst>
            <pc:docMk/>
            <pc:sldMk cId="823765375" sldId="394"/>
            <ac:spMk id="2" creationId="{BE7B5653-5330-42C8-8FB2-12FAC38FDE0A}"/>
          </ac:spMkLst>
        </pc:spChg>
        <pc:spChg chg="add mod">
          <ac:chgData name="Julian Ronge" userId="d4426ca6ffb7560f" providerId="LiveId" clId="{6C51FA97-28C9-4A54-81A1-5475B973867A}" dt="2019-02-19T22:25:23.843" v="3052" actId="14100"/>
          <ac:spMkLst>
            <pc:docMk/>
            <pc:sldMk cId="823765375" sldId="394"/>
            <ac:spMk id="3" creationId="{007C1F30-DABE-4AFA-863C-7A118D7E3D59}"/>
          </ac:spMkLst>
        </pc:spChg>
        <pc:spChg chg="del mod">
          <ac:chgData name="Julian Ronge" userId="d4426ca6ffb7560f" providerId="LiveId" clId="{6C51FA97-28C9-4A54-81A1-5475B973867A}" dt="2019-02-19T22:10:20.143" v="2901" actId="478"/>
          <ac:spMkLst>
            <pc:docMk/>
            <pc:sldMk cId="823765375" sldId="394"/>
            <ac:spMk id="18434" creationId="{00000000-0000-0000-0000-000000000000}"/>
          </ac:spMkLst>
        </pc:spChg>
      </pc:sldChg>
      <pc:sldChg chg="addSp delSp modSp">
        <pc:chgData name="Julian Ronge" userId="d4426ca6ffb7560f" providerId="LiveId" clId="{6C51FA97-28C9-4A54-81A1-5475B973867A}" dt="2019-02-20T10:30:42.830" v="3134" actId="1076"/>
        <pc:sldMkLst>
          <pc:docMk/>
          <pc:sldMk cId="1797588702" sldId="395"/>
        </pc:sldMkLst>
        <pc:spChg chg="add del mod">
          <ac:chgData name="Julian Ronge" userId="d4426ca6ffb7560f" providerId="LiveId" clId="{6C51FA97-28C9-4A54-81A1-5475B973867A}" dt="2019-02-19T22:25:44.727" v="3054" actId="478"/>
          <ac:spMkLst>
            <pc:docMk/>
            <pc:sldMk cId="1797588702" sldId="395"/>
            <ac:spMk id="3" creationId="{9441717F-891F-4243-8FFE-2E0100B91225}"/>
          </ac:spMkLst>
        </pc:spChg>
        <pc:spChg chg="add del mod">
          <ac:chgData name="Julian Ronge" userId="d4426ca6ffb7560f" providerId="LiveId" clId="{6C51FA97-28C9-4A54-81A1-5475B973867A}" dt="2019-02-20T10:16:35.019" v="3065" actId="478"/>
          <ac:spMkLst>
            <pc:docMk/>
            <pc:sldMk cId="1797588702" sldId="395"/>
            <ac:spMk id="4" creationId="{29D55735-B18B-4B08-B580-597943CDD7F5}"/>
          </ac:spMkLst>
        </pc:spChg>
        <pc:spChg chg="add mod">
          <ac:chgData name="Julian Ronge" userId="d4426ca6ffb7560f" providerId="LiveId" clId="{6C51FA97-28C9-4A54-81A1-5475B973867A}" dt="2019-02-20T10:30:42.830" v="3134" actId="1076"/>
          <ac:spMkLst>
            <pc:docMk/>
            <pc:sldMk cId="1797588702" sldId="395"/>
            <ac:spMk id="5" creationId="{16FA20E0-A29A-43CA-A3D6-B148CE976382}"/>
          </ac:spMkLst>
        </pc:spChg>
        <pc:spChg chg="add del mod">
          <ac:chgData name="Julian Ronge" userId="d4426ca6ffb7560f" providerId="LiveId" clId="{6C51FA97-28C9-4A54-81A1-5475B973867A}" dt="2019-02-20T10:30:31.813" v="3133" actId="20577"/>
          <ac:spMkLst>
            <pc:docMk/>
            <pc:sldMk cId="1797588702" sldId="395"/>
            <ac:spMk id="6" creationId="{D2AD3223-1E2F-4AE9-95DE-0F9F85041875}"/>
          </ac:spMkLst>
        </pc:spChg>
        <pc:spChg chg="del">
          <ac:chgData name="Julian Ronge" userId="d4426ca6ffb7560f" providerId="LiveId" clId="{6C51FA97-28C9-4A54-81A1-5475B973867A}" dt="2019-02-19T22:25:42.478" v="3053" actId="478"/>
          <ac:spMkLst>
            <pc:docMk/>
            <pc:sldMk cId="1797588702" sldId="395"/>
            <ac:spMk id="18434" creationId="{00000000-0000-0000-0000-000000000000}"/>
          </ac:spMkLst>
        </pc:spChg>
      </pc:sldChg>
      <pc:sldChg chg="addSp modSp">
        <pc:chgData name="Julian Ronge" userId="d4426ca6ffb7560f" providerId="LiveId" clId="{6C51FA97-28C9-4A54-81A1-5475B973867A}" dt="2019-02-20T10:31:48.641" v="3158" actId="20577"/>
        <pc:sldMkLst>
          <pc:docMk/>
          <pc:sldMk cId="1503102064" sldId="396"/>
        </pc:sldMkLst>
        <pc:spChg chg="mod">
          <ac:chgData name="Julian Ronge" userId="d4426ca6ffb7560f" providerId="LiveId" clId="{6C51FA97-28C9-4A54-81A1-5475B973867A}" dt="2019-02-20T10:31:48.641" v="3158" actId="20577"/>
          <ac:spMkLst>
            <pc:docMk/>
            <pc:sldMk cId="1503102064" sldId="396"/>
            <ac:spMk id="14337" creationId="{00000000-0000-0000-0000-000000000000}"/>
          </ac:spMkLst>
        </pc:spChg>
        <pc:spChg chg="mod">
          <ac:chgData name="Julian Ronge" userId="d4426ca6ffb7560f" providerId="LiveId" clId="{6C51FA97-28C9-4A54-81A1-5475B973867A}" dt="2019-02-20T10:31:11.878" v="3135"/>
          <ac:spMkLst>
            <pc:docMk/>
            <pc:sldMk cId="1503102064" sldId="396"/>
            <ac:spMk id="18434" creationId="{00000000-0000-0000-0000-000000000000}"/>
          </ac:spMkLst>
        </pc:spChg>
        <pc:picChg chg="add mod">
          <ac:chgData name="Julian Ronge" userId="d4426ca6ffb7560f" providerId="LiveId" clId="{6C51FA97-28C9-4A54-81A1-5475B973867A}" dt="2019-02-20T10:31:33.949" v="3138" actId="1076"/>
          <ac:picMkLst>
            <pc:docMk/>
            <pc:sldMk cId="1503102064" sldId="396"/>
            <ac:picMk id="3" creationId="{C6FF7BE4-ACE7-46F2-8ADF-B10E5B739FA9}"/>
          </ac:picMkLst>
        </pc:picChg>
      </pc:sldChg>
      <pc:sldChg chg="del">
        <pc:chgData name="Julian Ronge" userId="d4426ca6ffb7560f" providerId="LiveId" clId="{6C51FA97-28C9-4A54-81A1-5475B973867A}" dt="2019-02-19T20:06:03.313" v="2756" actId="2696"/>
        <pc:sldMkLst>
          <pc:docMk/>
          <pc:sldMk cId="1737765960" sldId="397"/>
        </pc:sldMkLst>
      </pc:sldChg>
      <pc:sldChg chg="del">
        <pc:chgData name="Julian Ronge" userId="d4426ca6ffb7560f" providerId="LiveId" clId="{6C51FA97-28C9-4A54-81A1-5475B973867A}" dt="2019-02-19T20:06:03.328" v="2757" actId="2696"/>
        <pc:sldMkLst>
          <pc:docMk/>
          <pc:sldMk cId="1075814089" sldId="398"/>
        </pc:sldMkLst>
      </pc:sldChg>
      <pc:sldChg chg="del">
        <pc:chgData name="Julian Ronge" userId="d4426ca6ffb7560f" providerId="LiveId" clId="{6C51FA97-28C9-4A54-81A1-5475B973867A}" dt="2019-02-19T20:06:03.340" v="2758" actId="2696"/>
        <pc:sldMkLst>
          <pc:docMk/>
          <pc:sldMk cId="1157178053" sldId="399"/>
        </pc:sldMkLst>
      </pc:sldChg>
      <pc:sldChg chg="del">
        <pc:chgData name="Julian Ronge" userId="d4426ca6ffb7560f" providerId="LiveId" clId="{6C51FA97-28C9-4A54-81A1-5475B973867A}" dt="2019-02-19T20:06:03.353" v="2759" actId="2696"/>
        <pc:sldMkLst>
          <pc:docMk/>
          <pc:sldMk cId="760776174" sldId="400"/>
        </pc:sldMkLst>
      </pc:sldChg>
      <pc:sldChg chg="del">
        <pc:chgData name="Julian Ronge" userId="d4426ca6ffb7560f" providerId="LiveId" clId="{6C51FA97-28C9-4A54-81A1-5475B973867A}" dt="2019-02-19T20:06:03.368" v="2760" actId="2696"/>
        <pc:sldMkLst>
          <pc:docMk/>
          <pc:sldMk cId="3823138991" sldId="401"/>
        </pc:sldMkLst>
      </pc:sldChg>
      <pc:sldChg chg="addSp modSp">
        <pc:chgData name="Julian Ronge" userId="d4426ca6ffb7560f" providerId="LiveId" clId="{6C51FA97-28C9-4A54-81A1-5475B973867A}" dt="2019-02-19T14:17:05.020" v="299" actId="313"/>
        <pc:sldMkLst>
          <pc:docMk/>
          <pc:sldMk cId="604001863" sldId="403"/>
        </pc:sldMkLst>
        <pc:spChg chg="mod">
          <ac:chgData name="Julian Ronge" userId="d4426ca6ffb7560f" providerId="LiveId" clId="{6C51FA97-28C9-4A54-81A1-5475B973867A}" dt="2019-02-19T14:14:17.003" v="172" actId="20577"/>
          <ac:spMkLst>
            <pc:docMk/>
            <pc:sldMk cId="604001863" sldId="403"/>
            <ac:spMk id="2" creationId="{685AAAD7-D27B-4C2E-B8DA-208ACBAC365C}"/>
          </ac:spMkLst>
        </pc:spChg>
        <pc:spChg chg="mod">
          <ac:chgData name="Julian Ronge" userId="d4426ca6ffb7560f" providerId="LiveId" clId="{6C51FA97-28C9-4A54-81A1-5475B973867A}" dt="2019-02-19T14:13:28.870" v="67" actId="14100"/>
          <ac:spMkLst>
            <pc:docMk/>
            <pc:sldMk cId="604001863" sldId="403"/>
            <ac:spMk id="3" creationId="{6D75E8B0-C1DD-450C-BD6F-9E7A3806CA5D}"/>
          </ac:spMkLst>
        </pc:spChg>
        <pc:spChg chg="add mod">
          <ac:chgData name="Julian Ronge" userId="d4426ca6ffb7560f" providerId="LiveId" clId="{6C51FA97-28C9-4A54-81A1-5475B973867A}" dt="2019-02-19T14:17:05.020" v="299" actId="313"/>
          <ac:spMkLst>
            <pc:docMk/>
            <pc:sldMk cId="604001863" sldId="403"/>
            <ac:spMk id="4" creationId="{043BA56F-BB29-4AAF-8D2F-C69579099E0B}"/>
          </ac:spMkLst>
        </pc:spChg>
      </pc:sldChg>
      <pc:sldChg chg="addSp delSp modSp add">
        <pc:chgData name="Julian Ronge" userId="d4426ca6ffb7560f" providerId="LiveId" clId="{6C51FA97-28C9-4A54-81A1-5475B973867A}" dt="2019-02-19T17:06:15.407" v="899"/>
        <pc:sldMkLst>
          <pc:docMk/>
          <pc:sldMk cId="3190526366" sldId="404"/>
        </pc:sldMkLst>
        <pc:spChg chg="add mod">
          <ac:chgData name="Julian Ronge" userId="d4426ca6ffb7560f" providerId="LiveId" clId="{6C51FA97-28C9-4A54-81A1-5475B973867A}" dt="2019-02-19T14:53:04.829" v="691" actId="20577"/>
          <ac:spMkLst>
            <pc:docMk/>
            <pc:sldMk cId="3190526366" sldId="404"/>
            <ac:spMk id="4" creationId="{022516FA-CA83-46E6-B738-F795FC751267}"/>
          </ac:spMkLst>
        </pc:spChg>
        <pc:spChg chg="del">
          <ac:chgData name="Julian Ronge" userId="d4426ca6ffb7560f" providerId="LiveId" clId="{6C51FA97-28C9-4A54-81A1-5475B973867A}" dt="2019-02-19T14:50:15.170" v="594" actId="478"/>
          <ac:spMkLst>
            <pc:docMk/>
            <pc:sldMk cId="3190526366" sldId="404"/>
            <ac:spMk id="5" creationId="{03332321-259C-4F5A-A28F-1F27AF5DCBDB}"/>
          </ac:spMkLst>
        </pc:spChg>
        <pc:spChg chg="add del">
          <ac:chgData name="Julian Ronge" userId="d4426ca6ffb7560f" providerId="LiveId" clId="{6C51FA97-28C9-4A54-81A1-5475B973867A}" dt="2019-02-19T17:06:15.407" v="899"/>
          <ac:spMkLst>
            <pc:docMk/>
            <pc:sldMk cId="3190526366" sldId="404"/>
            <ac:spMk id="9" creationId="{912FC8F4-8E65-4D65-BB04-A801BCEB4834}"/>
          </ac:spMkLst>
        </pc:spChg>
        <pc:spChg chg="mod">
          <ac:chgData name="Julian Ronge" userId="d4426ca6ffb7560f" providerId="LiveId" clId="{6C51FA97-28C9-4A54-81A1-5475B973867A}" dt="2019-02-19T14:52:46.742" v="687" actId="14100"/>
          <ac:spMkLst>
            <pc:docMk/>
            <pc:sldMk cId="3190526366" sldId="404"/>
            <ac:spMk id="23" creationId="{F25DB866-E9D6-41BB-A17D-D1F84D642147}"/>
          </ac:spMkLst>
        </pc:spChg>
        <pc:spChg chg="mod">
          <ac:chgData name="Julian Ronge" userId="d4426ca6ffb7560f" providerId="LiveId" clId="{6C51FA97-28C9-4A54-81A1-5475B973867A}" dt="2019-02-19T14:50:19.199" v="596" actId="1076"/>
          <ac:spMkLst>
            <pc:docMk/>
            <pc:sldMk cId="3190526366" sldId="404"/>
            <ac:spMk id="14337" creationId="{00000000-0000-0000-0000-000000000000}"/>
          </ac:spMkLst>
        </pc:spChg>
        <pc:picChg chg="del">
          <ac:chgData name="Julian Ronge" userId="d4426ca6ffb7560f" providerId="LiveId" clId="{6C51FA97-28C9-4A54-81A1-5475B973867A}" dt="2019-02-19T14:50:27.369" v="598" actId="478"/>
          <ac:picMkLst>
            <pc:docMk/>
            <pc:sldMk cId="3190526366" sldId="404"/>
            <ac:picMk id="2" creationId="{470975D5-C172-49F6-BF0D-35860DCBDB1B}"/>
          </ac:picMkLst>
        </pc:picChg>
        <pc:picChg chg="add mod">
          <ac:chgData name="Julian Ronge" userId="d4426ca6ffb7560f" providerId="LiveId" clId="{6C51FA97-28C9-4A54-81A1-5475B973867A}" dt="2019-02-19T14:51:00.909" v="601" actId="1076"/>
          <ac:picMkLst>
            <pc:docMk/>
            <pc:sldMk cId="3190526366" sldId="404"/>
            <ac:picMk id="3" creationId="{E0530060-853B-41DA-B372-91E4BE97C1BC}"/>
          </ac:picMkLst>
        </pc:picChg>
        <pc:cxnChg chg="del">
          <ac:chgData name="Julian Ronge" userId="d4426ca6ffb7560f" providerId="LiveId" clId="{6C51FA97-28C9-4A54-81A1-5475B973867A}" dt="2019-02-19T14:50:22.900" v="597" actId="478"/>
          <ac:cxnSpMkLst>
            <pc:docMk/>
            <pc:sldMk cId="3190526366" sldId="404"/>
            <ac:cxnSpMk id="7" creationId="{26807DEA-2439-4CBD-B90D-5FD158A534C4}"/>
          </ac:cxnSpMkLst>
        </pc:cxnChg>
        <pc:cxnChg chg="add mod">
          <ac:chgData name="Julian Ronge" userId="d4426ca6ffb7560f" providerId="LiveId" clId="{6C51FA97-28C9-4A54-81A1-5475B973867A}" dt="2019-02-19T14:51:49.796" v="642" actId="1582"/>
          <ac:cxnSpMkLst>
            <pc:docMk/>
            <pc:sldMk cId="3190526366" sldId="404"/>
            <ac:cxnSpMk id="8" creationId="{53356410-11B2-42C6-A612-B4208D5F79E8}"/>
          </ac:cxnSpMkLst>
        </pc:cxnChg>
        <pc:cxnChg chg="del">
          <ac:chgData name="Julian Ronge" userId="d4426ca6ffb7560f" providerId="LiveId" clId="{6C51FA97-28C9-4A54-81A1-5475B973867A}" dt="2019-02-19T14:50:22.900" v="597" actId="478"/>
          <ac:cxnSpMkLst>
            <pc:docMk/>
            <pc:sldMk cId="3190526366" sldId="404"/>
            <ac:cxnSpMk id="12" creationId="{E266AFE2-B0A3-45E6-853B-0596C19281D7}"/>
          </ac:cxnSpMkLst>
        </pc:cxnChg>
        <pc:cxnChg chg="del">
          <ac:chgData name="Julian Ronge" userId="d4426ca6ffb7560f" providerId="LiveId" clId="{6C51FA97-28C9-4A54-81A1-5475B973867A}" dt="2019-02-19T14:50:22.900" v="597" actId="478"/>
          <ac:cxnSpMkLst>
            <pc:docMk/>
            <pc:sldMk cId="3190526366" sldId="404"/>
            <ac:cxnSpMk id="15" creationId="{3B3CAE92-0D27-47B7-94D9-C0F65DE75BFD}"/>
          </ac:cxnSpMkLst>
        </pc:cxnChg>
        <pc:cxnChg chg="del">
          <ac:chgData name="Julian Ronge" userId="d4426ca6ffb7560f" providerId="LiveId" clId="{6C51FA97-28C9-4A54-81A1-5475B973867A}" dt="2019-02-19T14:50:22.900" v="597" actId="478"/>
          <ac:cxnSpMkLst>
            <pc:docMk/>
            <pc:sldMk cId="3190526366" sldId="404"/>
            <ac:cxnSpMk id="18" creationId="{ACF27149-8E5B-4A48-AF0D-69A761044793}"/>
          </ac:cxnSpMkLst>
        </pc:cxnChg>
        <pc:cxnChg chg="del">
          <ac:chgData name="Julian Ronge" userId="d4426ca6ffb7560f" providerId="LiveId" clId="{6C51FA97-28C9-4A54-81A1-5475B973867A}" dt="2019-02-19T14:50:22.900" v="597" actId="478"/>
          <ac:cxnSpMkLst>
            <pc:docMk/>
            <pc:sldMk cId="3190526366" sldId="404"/>
            <ac:cxnSpMk id="21" creationId="{1FADA85A-20C2-4849-B09D-30C24CC35A77}"/>
          </ac:cxnSpMkLst>
        </pc:cxnChg>
      </pc:sldChg>
      <pc:sldChg chg="addSp delSp modSp add">
        <pc:chgData name="Julian Ronge" userId="d4426ca6ffb7560f" providerId="LiveId" clId="{6C51FA97-28C9-4A54-81A1-5475B973867A}" dt="2019-02-19T17:11:01.951" v="901" actId="1076"/>
        <pc:sldMkLst>
          <pc:docMk/>
          <pc:sldMk cId="3042507049" sldId="405"/>
        </pc:sldMkLst>
        <pc:spChg chg="mod">
          <ac:chgData name="Julian Ronge" userId="d4426ca6ffb7560f" providerId="LiveId" clId="{6C51FA97-28C9-4A54-81A1-5475B973867A}" dt="2019-02-19T17:11:01.951" v="901" actId="1076"/>
          <ac:spMkLst>
            <pc:docMk/>
            <pc:sldMk cId="3042507049" sldId="405"/>
            <ac:spMk id="4" creationId="{022516FA-CA83-46E6-B738-F795FC751267}"/>
          </ac:spMkLst>
        </pc:spChg>
        <pc:spChg chg="del">
          <ac:chgData name="Julian Ronge" userId="d4426ca6ffb7560f" providerId="LiveId" clId="{6C51FA97-28C9-4A54-81A1-5475B973867A}" dt="2019-02-19T14:54:28.146" v="694" actId="478"/>
          <ac:spMkLst>
            <pc:docMk/>
            <pc:sldMk cId="3042507049" sldId="405"/>
            <ac:spMk id="23" creationId="{F25DB866-E9D6-41BB-A17D-D1F84D642147}"/>
          </ac:spMkLst>
        </pc:spChg>
        <pc:picChg chg="add mod">
          <ac:chgData name="Julian Ronge" userId="d4426ca6ffb7560f" providerId="LiveId" clId="{6C51FA97-28C9-4A54-81A1-5475B973867A}" dt="2019-02-19T17:10:59.288" v="900" actId="1076"/>
          <ac:picMkLst>
            <pc:docMk/>
            <pc:sldMk cId="3042507049" sldId="405"/>
            <ac:picMk id="2" creationId="{9A430408-9736-4556-9206-EF81F56FC1F2}"/>
          </ac:picMkLst>
        </pc:picChg>
        <pc:picChg chg="del">
          <ac:chgData name="Julian Ronge" userId="d4426ca6ffb7560f" providerId="LiveId" clId="{6C51FA97-28C9-4A54-81A1-5475B973867A}" dt="2019-02-19T14:54:24.993" v="693" actId="478"/>
          <ac:picMkLst>
            <pc:docMk/>
            <pc:sldMk cId="3042507049" sldId="405"/>
            <ac:picMk id="3" creationId="{E0530060-853B-41DA-B372-91E4BE97C1BC}"/>
          </ac:picMkLst>
        </pc:picChg>
        <pc:cxnChg chg="del">
          <ac:chgData name="Julian Ronge" userId="d4426ca6ffb7560f" providerId="LiveId" clId="{6C51FA97-28C9-4A54-81A1-5475B973867A}" dt="2019-02-19T14:54:28.146" v="694" actId="478"/>
          <ac:cxnSpMkLst>
            <pc:docMk/>
            <pc:sldMk cId="3042507049" sldId="405"/>
            <ac:cxnSpMk id="8" creationId="{53356410-11B2-42C6-A612-B4208D5F79E8}"/>
          </ac:cxnSpMkLst>
        </pc:cxnChg>
      </pc:sldChg>
      <pc:sldChg chg="addSp delSp modSp add">
        <pc:chgData name="Julian Ronge" userId="d4426ca6ffb7560f" providerId="LiveId" clId="{6C51FA97-28C9-4A54-81A1-5475B973867A}" dt="2019-02-19T16:46:46.232" v="797" actId="1076"/>
        <pc:sldMkLst>
          <pc:docMk/>
          <pc:sldMk cId="1885226443" sldId="406"/>
        </pc:sldMkLst>
        <pc:spChg chg="del">
          <ac:chgData name="Julian Ronge" userId="d4426ca6ffb7560f" providerId="LiveId" clId="{6C51FA97-28C9-4A54-81A1-5475B973867A}" dt="2019-02-19T14:57:36.909" v="788" actId="478"/>
          <ac:spMkLst>
            <pc:docMk/>
            <pc:sldMk cId="1885226443" sldId="406"/>
            <ac:spMk id="4" creationId="{022516FA-CA83-46E6-B738-F795FC751267}"/>
          </ac:spMkLst>
        </pc:spChg>
        <pc:spChg chg="add mod">
          <ac:chgData name="Julian Ronge" userId="d4426ca6ffb7560f" providerId="LiveId" clId="{6C51FA97-28C9-4A54-81A1-5475B973867A}" dt="2019-02-19T16:46:46.232" v="797" actId="1076"/>
          <ac:spMkLst>
            <pc:docMk/>
            <pc:sldMk cId="1885226443" sldId="406"/>
            <ac:spMk id="5" creationId="{280F120A-5459-4DD3-95C2-B499F097715C}"/>
          </ac:spMkLst>
        </pc:spChg>
        <pc:picChg chg="del">
          <ac:chgData name="Julian Ronge" userId="d4426ca6ffb7560f" providerId="LiveId" clId="{6C51FA97-28C9-4A54-81A1-5475B973867A}" dt="2019-02-19T14:57:09.060" v="782" actId="478"/>
          <ac:picMkLst>
            <pc:docMk/>
            <pc:sldMk cId="1885226443" sldId="406"/>
            <ac:picMk id="2" creationId="{9A430408-9736-4556-9206-EF81F56FC1F2}"/>
          </ac:picMkLst>
        </pc:picChg>
        <pc:picChg chg="add mod">
          <ac:chgData name="Julian Ronge" userId="d4426ca6ffb7560f" providerId="LiveId" clId="{6C51FA97-28C9-4A54-81A1-5475B973867A}" dt="2019-02-19T14:57:45.284" v="792" actId="1076"/>
          <ac:picMkLst>
            <pc:docMk/>
            <pc:sldMk cId="1885226443" sldId="406"/>
            <ac:picMk id="3" creationId="{167E3B56-E247-438A-AD37-D93CD5F749E8}"/>
          </ac:picMkLst>
        </pc:picChg>
      </pc:sldChg>
      <pc:sldChg chg="addSp delSp modSp add">
        <pc:chgData name="Julian Ronge" userId="d4426ca6ffb7560f" providerId="LiveId" clId="{6C51FA97-28C9-4A54-81A1-5475B973867A}" dt="2019-02-19T16:54:18.204" v="878"/>
        <pc:sldMkLst>
          <pc:docMk/>
          <pc:sldMk cId="65561851" sldId="407"/>
        </pc:sldMkLst>
        <pc:spChg chg="add mod">
          <ac:chgData name="Julian Ronge" userId="d4426ca6ffb7560f" providerId="LiveId" clId="{6C51FA97-28C9-4A54-81A1-5475B973867A}" dt="2019-02-19T16:52:27.831" v="865" actId="20577"/>
          <ac:spMkLst>
            <pc:docMk/>
            <pc:sldMk cId="65561851" sldId="407"/>
            <ac:spMk id="4" creationId="{20DF6B18-EC03-4AE2-880F-92DB5C57FDF0}"/>
          </ac:spMkLst>
        </pc:spChg>
        <pc:spChg chg="add del">
          <ac:chgData name="Julian Ronge" userId="d4426ca6ffb7560f" providerId="LiveId" clId="{6C51FA97-28C9-4A54-81A1-5475B973867A}" dt="2019-02-19T16:53:25.025" v="867"/>
          <ac:spMkLst>
            <pc:docMk/>
            <pc:sldMk cId="65561851" sldId="407"/>
            <ac:spMk id="5" creationId="{D2EC6CE4-0EB1-48B8-A660-EE8911E1C8C9}"/>
          </ac:spMkLst>
        </pc:spChg>
        <pc:picChg chg="del">
          <ac:chgData name="Julian Ronge" userId="d4426ca6ffb7560f" providerId="LiveId" clId="{6C51FA97-28C9-4A54-81A1-5475B973867A}" dt="2019-02-19T16:48:32.423" v="805" actId="478"/>
          <ac:picMkLst>
            <pc:docMk/>
            <pc:sldMk cId="65561851" sldId="407"/>
            <ac:picMk id="3" creationId="{C0B53015-EB99-43CF-9898-C71A157470B7}"/>
          </ac:picMkLst>
        </pc:picChg>
        <pc:picChg chg="add mod">
          <ac:chgData name="Julian Ronge" userId="d4426ca6ffb7560f" providerId="LiveId" clId="{6C51FA97-28C9-4A54-81A1-5475B973867A}" dt="2019-02-19T16:53:42.160" v="872" actId="1076"/>
          <ac:picMkLst>
            <pc:docMk/>
            <pc:sldMk cId="65561851" sldId="407"/>
            <ac:picMk id="7" creationId="{10189263-740E-4C2F-98CC-4D9B02933ED6}"/>
          </ac:picMkLst>
        </pc:picChg>
        <pc:picChg chg="add mod">
          <ac:chgData name="Julian Ronge" userId="d4426ca6ffb7560f" providerId="LiveId" clId="{6C51FA97-28C9-4A54-81A1-5475B973867A}" dt="2019-02-19T16:54:04.328" v="876" actId="1076"/>
          <ac:picMkLst>
            <pc:docMk/>
            <pc:sldMk cId="65561851" sldId="407"/>
            <ac:picMk id="9" creationId="{38BF0656-10BD-471D-93D0-FDD6E91AA3D9}"/>
          </ac:picMkLst>
        </pc:picChg>
        <pc:picChg chg="add del mod">
          <ac:chgData name="Julian Ronge" userId="d4426ca6ffb7560f" providerId="LiveId" clId="{6C51FA97-28C9-4A54-81A1-5475B973867A}" dt="2019-02-19T16:54:18.204" v="878"/>
          <ac:picMkLst>
            <pc:docMk/>
            <pc:sldMk cId="65561851" sldId="407"/>
            <ac:picMk id="11" creationId="{D10454C5-720C-4A95-9A06-A47A8455D0DD}"/>
          </ac:picMkLst>
        </pc:picChg>
      </pc:sldChg>
      <pc:sldChg chg="add del">
        <pc:chgData name="Julian Ronge" userId="d4426ca6ffb7560f" providerId="LiveId" clId="{6C51FA97-28C9-4A54-81A1-5475B973867A}" dt="2019-02-19T14:57:17.995" v="784"/>
        <pc:sldMkLst>
          <pc:docMk/>
          <pc:sldMk cId="983716226" sldId="407"/>
        </pc:sldMkLst>
      </pc:sldChg>
      <pc:sldChg chg="addSp delSp modSp add">
        <pc:chgData name="Julian Ronge" userId="d4426ca6ffb7560f" providerId="LiveId" clId="{6C51FA97-28C9-4A54-81A1-5475B973867A}" dt="2019-02-19T16:54:56.180" v="883" actId="478"/>
        <pc:sldMkLst>
          <pc:docMk/>
          <pc:sldMk cId="3058395189" sldId="408"/>
        </pc:sldMkLst>
        <pc:spChg chg="del">
          <ac:chgData name="Julian Ronge" userId="d4426ca6ffb7560f" providerId="LiveId" clId="{6C51FA97-28C9-4A54-81A1-5475B973867A}" dt="2019-02-19T16:54:56.180" v="883" actId="478"/>
          <ac:spMkLst>
            <pc:docMk/>
            <pc:sldMk cId="3058395189" sldId="408"/>
            <ac:spMk id="4" creationId="{20DF6B18-EC03-4AE2-880F-92DB5C57FDF0}"/>
          </ac:spMkLst>
        </pc:spChg>
        <pc:spChg chg="add mod">
          <ac:chgData name="Julian Ronge" userId="d4426ca6ffb7560f" providerId="LiveId" clId="{6C51FA97-28C9-4A54-81A1-5475B973867A}" dt="2019-02-19T16:54:56.180" v="883" actId="478"/>
          <ac:spMkLst>
            <pc:docMk/>
            <pc:sldMk cId="3058395189" sldId="408"/>
            <ac:spMk id="5" creationId="{8F82824E-7D09-43D9-82BE-6B3D43E451F1}"/>
          </ac:spMkLst>
        </pc:spChg>
        <pc:graphicFrameChg chg="add">
          <ac:chgData name="Julian Ronge" userId="d4426ca6ffb7560f" providerId="LiveId" clId="{6C51FA97-28C9-4A54-81A1-5475B973867A}" dt="2019-02-19T16:54:50.645" v="882"/>
          <ac:graphicFrameMkLst>
            <pc:docMk/>
            <pc:sldMk cId="3058395189" sldId="408"/>
            <ac:graphicFrameMk id="2" creationId="{B9F3548D-471C-4525-A54A-CBCF0411573A}"/>
          </ac:graphicFrameMkLst>
        </pc:graphicFrameChg>
        <pc:picChg chg="del">
          <ac:chgData name="Julian Ronge" userId="d4426ca6ffb7560f" providerId="LiveId" clId="{6C51FA97-28C9-4A54-81A1-5475B973867A}" dt="2019-02-19T16:54:26.076" v="880" actId="478"/>
          <ac:picMkLst>
            <pc:docMk/>
            <pc:sldMk cId="3058395189" sldId="408"/>
            <ac:picMk id="7" creationId="{10189263-740E-4C2F-98CC-4D9B02933ED6}"/>
          </ac:picMkLst>
        </pc:picChg>
        <pc:picChg chg="del">
          <ac:chgData name="Julian Ronge" userId="d4426ca6ffb7560f" providerId="LiveId" clId="{6C51FA97-28C9-4A54-81A1-5475B973867A}" dt="2019-02-19T16:54:26.595" v="881" actId="478"/>
          <ac:picMkLst>
            <pc:docMk/>
            <pc:sldMk cId="3058395189" sldId="408"/>
            <ac:picMk id="9" creationId="{38BF0656-10BD-471D-93D0-FDD6E91AA3D9}"/>
          </ac:picMkLst>
        </pc:picChg>
      </pc:sldChg>
      <pc:sldChg chg="addSp delSp modSp add">
        <pc:chgData name="Julian Ronge" userId="d4426ca6ffb7560f" providerId="LiveId" clId="{6C51FA97-28C9-4A54-81A1-5475B973867A}" dt="2019-02-19T17:01:30.929" v="897" actId="1076"/>
        <pc:sldMkLst>
          <pc:docMk/>
          <pc:sldMk cId="144063727" sldId="409"/>
        </pc:sldMkLst>
        <pc:spChg chg="mod">
          <ac:chgData name="Julian Ronge" userId="d4426ca6ffb7560f" providerId="LiveId" clId="{6C51FA97-28C9-4A54-81A1-5475B973867A}" dt="2019-02-19T17:01:13.994" v="891" actId="20577"/>
          <ac:spMkLst>
            <pc:docMk/>
            <pc:sldMk cId="144063727" sldId="409"/>
            <ac:spMk id="2" creationId="{4994182A-803B-4C50-8DA1-13D419301658}"/>
          </ac:spMkLst>
        </pc:spChg>
        <pc:spChg chg="del">
          <ac:chgData name="Julian Ronge" userId="d4426ca6ffb7560f" providerId="LiveId" clId="{6C51FA97-28C9-4A54-81A1-5475B973867A}" dt="2019-02-19T17:01:16.788" v="892"/>
          <ac:spMkLst>
            <pc:docMk/>
            <pc:sldMk cId="144063727" sldId="409"/>
            <ac:spMk id="3" creationId="{A57CEF32-5B9F-444F-B8D8-C6FE955EBFD8}"/>
          </ac:spMkLst>
        </pc:spChg>
        <pc:picChg chg="add mod">
          <ac:chgData name="Julian Ronge" userId="d4426ca6ffb7560f" providerId="LiveId" clId="{6C51FA97-28C9-4A54-81A1-5475B973867A}" dt="2019-02-19T17:01:30.929" v="897" actId="1076"/>
          <ac:picMkLst>
            <pc:docMk/>
            <pc:sldMk cId="144063727" sldId="409"/>
            <ac:picMk id="5" creationId="{95B6C228-FEB5-4B7F-9307-E72035A6D413}"/>
          </ac:picMkLst>
        </pc:picChg>
      </pc:sldChg>
      <pc:sldChg chg="addSp delSp modSp add">
        <pc:chgData name="Julian Ronge" userId="d4426ca6ffb7560f" providerId="LiveId" clId="{6C51FA97-28C9-4A54-81A1-5475B973867A}" dt="2019-02-19T17:25:36.564" v="1224" actId="20577"/>
        <pc:sldMkLst>
          <pc:docMk/>
          <pc:sldMk cId="2560671020" sldId="410"/>
        </pc:sldMkLst>
        <pc:spChg chg="mod">
          <ac:chgData name="Julian Ronge" userId="d4426ca6ffb7560f" providerId="LiveId" clId="{6C51FA97-28C9-4A54-81A1-5475B973867A}" dt="2019-02-19T17:25:36.564" v="1224" actId="20577"/>
          <ac:spMkLst>
            <pc:docMk/>
            <pc:sldMk cId="2560671020" sldId="410"/>
            <ac:spMk id="2" creationId="{F0B9631B-DB3D-451F-AF8D-D1DD93727467}"/>
          </ac:spMkLst>
        </pc:spChg>
        <pc:spChg chg="del">
          <ac:chgData name="Julian Ronge" userId="d4426ca6ffb7560f" providerId="LiveId" clId="{6C51FA97-28C9-4A54-81A1-5475B973867A}" dt="2019-02-19T17:25:20.469" v="1199"/>
          <ac:spMkLst>
            <pc:docMk/>
            <pc:sldMk cId="2560671020" sldId="410"/>
            <ac:spMk id="3" creationId="{31E33151-79DF-4476-BF68-E9818EF655DD}"/>
          </ac:spMkLst>
        </pc:spChg>
        <pc:picChg chg="add mod">
          <ac:chgData name="Julian Ronge" userId="d4426ca6ffb7560f" providerId="LiveId" clId="{6C51FA97-28C9-4A54-81A1-5475B973867A}" dt="2019-02-19T17:25:26.686" v="1201" actId="14100"/>
          <ac:picMkLst>
            <pc:docMk/>
            <pc:sldMk cId="2560671020" sldId="410"/>
            <ac:picMk id="4" creationId="{81E0D3E9-DA09-4F8B-941A-DF959D09B4BB}"/>
          </ac:picMkLst>
        </pc:picChg>
      </pc:sldChg>
      <pc:sldChg chg="addSp delSp modSp add delAnim modAnim">
        <pc:chgData name="Julian Ronge" userId="d4426ca6ffb7560f" providerId="LiveId" clId="{6C51FA97-28C9-4A54-81A1-5475B973867A}" dt="2019-02-19T20:11:09.947" v="2803"/>
        <pc:sldMkLst>
          <pc:docMk/>
          <pc:sldMk cId="174449179" sldId="411"/>
        </pc:sldMkLst>
        <pc:spChg chg="del mod">
          <ac:chgData name="Julian Ronge" userId="d4426ca6ffb7560f" providerId="LiveId" clId="{6C51FA97-28C9-4A54-81A1-5475B973867A}" dt="2019-02-19T20:08:39.181" v="2771" actId="478"/>
          <ac:spMkLst>
            <pc:docMk/>
            <pc:sldMk cId="174449179" sldId="411"/>
            <ac:spMk id="2" creationId="{3D1E3A71-00E3-4596-AE2E-17F3A6CBF07B}"/>
          </ac:spMkLst>
        </pc:spChg>
        <pc:spChg chg="add mod">
          <ac:chgData name="Julian Ronge" userId="d4426ca6ffb7560f" providerId="LiveId" clId="{6C51FA97-28C9-4A54-81A1-5475B973867A}" dt="2019-02-19T20:09:27.437" v="2783" actId="15"/>
          <ac:spMkLst>
            <pc:docMk/>
            <pc:sldMk cId="174449179" sldId="411"/>
            <ac:spMk id="3" creationId="{BF05AF8D-84DA-45E0-BC36-84BA404FCEE7}"/>
          </ac:spMkLst>
        </pc:spChg>
        <pc:spChg chg="del mod">
          <ac:chgData name="Julian Ronge" userId="d4426ca6ffb7560f" providerId="LiveId" clId="{6C51FA97-28C9-4A54-81A1-5475B973867A}" dt="2019-02-19T18:23:50.784" v="1471" actId="478"/>
          <ac:spMkLst>
            <pc:docMk/>
            <pc:sldMk cId="174449179" sldId="411"/>
            <ac:spMk id="4" creationId="{FFB75486-D272-48F6-9A00-25E016F45055}"/>
          </ac:spMkLst>
        </pc:spChg>
        <pc:spChg chg="add del">
          <ac:chgData name="Julian Ronge" userId="d4426ca6ffb7560f" providerId="LiveId" clId="{6C51FA97-28C9-4A54-81A1-5475B973867A}" dt="2019-02-19T20:10:54.391" v="2800" actId="478"/>
          <ac:spMkLst>
            <pc:docMk/>
            <pc:sldMk cId="174449179" sldId="411"/>
            <ac:spMk id="6" creationId="{83834BC5-6277-49D2-B786-19BB1525E5D0}"/>
          </ac:spMkLst>
        </pc:spChg>
        <pc:spChg chg="add">
          <ac:chgData name="Julian Ronge" userId="d4426ca6ffb7560f" providerId="LiveId" clId="{6C51FA97-28C9-4A54-81A1-5475B973867A}" dt="2019-02-19T20:10:54.942" v="2801"/>
          <ac:spMkLst>
            <pc:docMk/>
            <pc:sldMk cId="174449179" sldId="411"/>
            <ac:spMk id="8" creationId="{223989D2-1688-47B2-AC8F-59E4977494F2}"/>
          </ac:spMkLst>
        </pc:spChg>
        <pc:spChg chg="mod">
          <ac:chgData name="Julian Ronge" userId="d4426ca6ffb7560f" providerId="LiveId" clId="{6C51FA97-28C9-4A54-81A1-5475B973867A}" dt="2019-02-19T18:23:41.098" v="1469" actId="20577"/>
          <ac:spMkLst>
            <pc:docMk/>
            <pc:sldMk cId="174449179" sldId="411"/>
            <ac:spMk id="14337" creationId="{00000000-0000-0000-0000-000000000000}"/>
          </ac:spMkLst>
        </pc:spChg>
        <pc:spChg chg="mod">
          <ac:chgData name="Julian Ronge" userId="d4426ca6ffb7560f" providerId="LiveId" clId="{6C51FA97-28C9-4A54-81A1-5475B973867A}" dt="2019-02-19T18:24:50.364" v="1567" actId="20577"/>
          <ac:spMkLst>
            <pc:docMk/>
            <pc:sldMk cId="174449179" sldId="411"/>
            <ac:spMk id="18434" creationId="{00000000-0000-0000-0000-000000000000}"/>
          </ac:spMkLst>
        </pc:spChg>
      </pc:sldChg>
      <pc:sldChg chg="addSp delSp modSp add">
        <pc:chgData name="Julian Ronge" userId="d4426ca6ffb7560f" providerId="LiveId" clId="{6C51FA97-28C9-4A54-81A1-5475B973867A}" dt="2019-02-19T22:13:46.713" v="2968"/>
        <pc:sldMkLst>
          <pc:docMk/>
          <pc:sldMk cId="749585917" sldId="412"/>
        </pc:sldMkLst>
        <pc:spChg chg="add mod">
          <ac:chgData name="Julian Ronge" userId="d4426ca6ffb7560f" providerId="LiveId" clId="{6C51FA97-28C9-4A54-81A1-5475B973867A}" dt="2019-02-19T19:16:49.941" v="1865" actId="478"/>
          <ac:spMkLst>
            <pc:docMk/>
            <pc:sldMk cId="749585917" sldId="412"/>
            <ac:spMk id="4" creationId="{D9F3DF6D-61F1-44AA-9A91-295823E8C321}"/>
          </ac:spMkLst>
        </pc:spChg>
        <pc:spChg chg="add mod">
          <ac:chgData name="Julian Ronge" userId="d4426ca6ffb7560f" providerId="LiveId" clId="{6C51FA97-28C9-4A54-81A1-5475B973867A}" dt="2019-02-19T22:13:46.713" v="2968"/>
          <ac:spMkLst>
            <pc:docMk/>
            <pc:sldMk cId="749585917" sldId="412"/>
            <ac:spMk id="8" creationId="{72A8C360-8E1A-4697-B800-FD086F1CB9B1}"/>
          </ac:spMkLst>
        </pc:spChg>
        <pc:spChg chg="del mod">
          <ac:chgData name="Julian Ronge" userId="d4426ca6ffb7560f" providerId="LiveId" clId="{6C51FA97-28C9-4A54-81A1-5475B973867A}" dt="2019-02-19T19:16:49.941" v="1865" actId="478"/>
          <ac:spMkLst>
            <pc:docMk/>
            <pc:sldMk cId="749585917" sldId="412"/>
            <ac:spMk id="18434" creationId="{00000000-0000-0000-0000-000000000000}"/>
          </ac:spMkLst>
        </pc:spChg>
        <pc:picChg chg="del">
          <ac:chgData name="Julian Ronge" userId="d4426ca6ffb7560f" providerId="LiveId" clId="{6C51FA97-28C9-4A54-81A1-5475B973867A}" dt="2019-02-19T18:34:59.909" v="1782" actId="478"/>
          <ac:picMkLst>
            <pc:docMk/>
            <pc:sldMk cId="749585917" sldId="412"/>
            <ac:picMk id="3" creationId="{748F74C7-C19B-40B2-800C-5502520620B1}"/>
          </ac:picMkLst>
        </pc:picChg>
        <pc:picChg chg="del">
          <ac:chgData name="Julian Ronge" userId="d4426ca6ffb7560f" providerId="LiveId" clId="{6C51FA97-28C9-4A54-81A1-5475B973867A}" dt="2019-02-19T18:35:01.755" v="1783" actId="478"/>
          <ac:picMkLst>
            <pc:docMk/>
            <pc:sldMk cId="749585917" sldId="412"/>
            <ac:picMk id="6" creationId="{173B65D7-347E-45EF-8B28-C3C680EB63DA}"/>
          </ac:picMkLst>
        </pc:picChg>
      </pc:sldChg>
      <pc:sldChg chg="addSp delSp modSp add">
        <pc:chgData name="Julian Ronge" userId="d4426ca6ffb7560f" providerId="LiveId" clId="{6C51FA97-28C9-4A54-81A1-5475B973867A}" dt="2019-02-19T19:22:33.048" v="2116" actId="20577"/>
        <pc:sldMkLst>
          <pc:docMk/>
          <pc:sldMk cId="712016743" sldId="413"/>
        </pc:sldMkLst>
        <pc:spChg chg="mod">
          <ac:chgData name="Julian Ronge" userId="d4426ca6ffb7560f" providerId="LiveId" clId="{6C51FA97-28C9-4A54-81A1-5475B973867A}" dt="2019-02-19T19:22:33.048" v="2116" actId="20577"/>
          <ac:spMkLst>
            <pc:docMk/>
            <pc:sldMk cId="712016743" sldId="413"/>
            <ac:spMk id="18434" creationId="{00000000-0000-0000-0000-000000000000}"/>
          </ac:spMkLst>
        </pc:spChg>
        <pc:picChg chg="add mod">
          <ac:chgData name="Julian Ronge" userId="d4426ca6ffb7560f" providerId="LiveId" clId="{6C51FA97-28C9-4A54-81A1-5475B973867A}" dt="2019-02-19T19:20:24.781" v="1929" actId="14100"/>
          <ac:picMkLst>
            <pc:docMk/>
            <pc:sldMk cId="712016743" sldId="413"/>
            <ac:picMk id="2" creationId="{E86228B2-273E-44CD-BC60-E70786D7A358}"/>
          </ac:picMkLst>
        </pc:picChg>
        <pc:picChg chg="del">
          <ac:chgData name="Julian Ronge" userId="d4426ca6ffb7560f" providerId="LiveId" clId="{6C51FA97-28C9-4A54-81A1-5475B973867A}" dt="2019-02-19T19:17:13.711" v="1869" actId="478"/>
          <ac:picMkLst>
            <pc:docMk/>
            <pc:sldMk cId="712016743" sldId="413"/>
            <ac:picMk id="3" creationId="{748F74C7-C19B-40B2-800C-5502520620B1}"/>
          </ac:picMkLst>
        </pc:picChg>
        <pc:picChg chg="del">
          <ac:chgData name="Julian Ronge" userId="d4426ca6ffb7560f" providerId="LiveId" clId="{6C51FA97-28C9-4A54-81A1-5475B973867A}" dt="2019-02-19T19:17:13.711" v="1869" actId="478"/>
          <ac:picMkLst>
            <pc:docMk/>
            <pc:sldMk cId="712016743" sldId="413"/>
            <ac:picMk id="6" creationId="{173B65D7-347E-45EF-8B28-C3C680EB63DA}"/>
          </ac:picMkLst>
        </pc:picChg>
      </pc:sldChg>
      <pc:sldChg chg="modSp add del">
        <pc:chgData name="Julian Ronge" userId="d4426ca6ffb7560f" providerId="LiveId" clId="{6C51FA97-28C9-4A54-81A1-5475B973867A}" dt="2019-02-19T19:16:53.640" v="1867" actId="2696"/>
        <pc:sldMkLst>
          <pc:docMk/>
          <pc:sldMk cId="1098567865" sldId="413"/>
        </pc:sldMkLst>
        <pc:spChg chg="mod">
          <ac:chgData name="Julian Ronge" userId="d4426ca6ffb7560f" providerId="LiveId" clId="{6C51FA97-28C9-4A54-81A1-5475B973867A}" dt="2019-02-19T19:16:42.990" v="1864" actId="1076"/>
          <ac:spMkLst>
            <pc:docMk/>
            <pc:sldMk cId="1098567865" sldId="413"/>
            <ac:spMk id="3" creationId="{80737E6C-A007-4E08-82A5-FC80CC3E8BC5}"/>
          </ac:spMkLst>
        </pc:spChg>
      </pc:sldChg>
      <pc:sldChg chg="modSp add">
        <pc:chgData name="Julian Ronge" userId="d4426ca6ffb7560f" providerId="LiveId" clId="{6C51FA97-28C9-4A54-81A1-5475B973867A}" dt="2019-02-19T19:38:35.064" v="2335" actId="20577"/>
        <pc:sldMkLst>
          <pc:docMk/>
          <pc:sldMk cId="92534070" sldId="414"/>
        </pc:sldMkLst>
        <pc:spChg chg="mod">
          <ac:chgData name="Julian Ronge" userId="d4426ca6ffb7560f" providerId="LiveId" clId="{6C51FA97-28C9-4A54-81A1-5475B973867A}" dt="2019-02-19T19:34:43.727" v="2159" actId="20577"/>
          <ac:spMkLst>
            <pc:docMk/>
            <pc:sldMk cId="92534070" sldId="414"/>
            <ac:spMk id="2" creationId="{358D19AB-16CC-47EB-8452-E7757627A2A2}"/>
          </ac:spMkLst>
        </pc:spChg>
        <pc:spChg chg="mod">
          <ac:chgData name="Julian Ronge" userId="d4426ca6ffb7560f" providerId="LiveId" clId="{6C51FA97-28C9-4A54-81A1-5475B973867A}" dt="2019-02-19T19:38:35.064" v="2335" actId="20577"/>
          <ac:spMkLst>
            <pc:docMk/>
            <pc:sldMk cId="92534070" sldId="414"/>
            <ac:spMk id="3" creationId="{6F18970F-1A6D-429B-BB6D-F4EC84F3AEE9}"/>
          </ac:spMkLst>
        </pc:spChg>
      </pc:sldChg>
      <pc:sldChg chg="add del">
        <pc:chgData name="Julian Ronge" userId="d4426ca6ffb7560f" providerId="LiveId" clId="{6C51FA97-28C9-4A54-81A1-5475B973867A}" dt="2019-02-19T19:33:37.476" v="2135"/>
        <pc:sldMkLst>
          <pc:docMk/>
          <pc:sldMk cId="3263576871" sldId="414"/>
        </pc:sldMkLst>
      </pc:sldChg>
      <pc:sldChg chg="addSp delSp modSp add">
        <pc:chgData name="Julian Ronge" userId="d4426ca6ffb7560f" providerId="LiveId" clId="{6C51FA97-28C9-4A54-81A1-5475B973867A}" dt="2019-02-19T20:05:00.362" v="2754" actId="20577"/>
        <pc:sldMkLst>
          <pc:docMk/>
          <pc:sldMk cId="334632666" sldId="415"/>
        </pc:sldMkLst>
        <pc:spChg chg="del">
          <ac:chgData name="Julian Ronge" userId="d4426ca6ffb7560f" providerId="LiveId" clId="{6C51FA97-28C9-4A54-81A1-5475B973867A}" dt="2019-02-19T19:49:35.600" v="2733" actId="478"/>
          <ac:spMkLst>
            <pc:docMk/>
            <pc:sldMk cId="334632666" sldId="415"/>
            <ac:spMk id="4" creationId="{47FBC710-526D-4B5D-945A-AFBE44BDF5D4}"/>
          </ac:spMkLst>
        </pc:spChg>
        <pc:spChg chg="del">
          <ac:chgData name="Julian Ronge" userId="d4426ca6ffb7560f" providerId="LiveId" clId="{6C51FA97-28C9-4A54-81A1-5475B973867A}" dt="2019-02-19T19:49:29.884" v="2731" actId="478"/>
          <ac:spMkLst>
            <pc:docMk/>
            <pc:sldMk cId="334632666" sldId="415"/>
            <ac:spMk id="5" creationId="{C5E8FF05-91DF-494A-82B3-A54D86DAC99D}"/>
          </ac:spMkLst>
        </pc:spChg>
        <pc:spChg chg="add mod">
          <ac:chgData name="Julian Ronge" userId="d4426ca6ffb7560f" providerId="LiveId" clId="{6C51FA97-28C9-4A54-81A1-5475B973867A}" dt="2019-02-19T20:05:00.362" v="2754" actId="20577"/>
          <ac:spMkLst>
            <pc:docMk/>
            <pc:sldMk cId="334632666" sldId="415"/>
            <ac:spMk id="6" creationId="{1303544D-4F18-4353-BC6A-7265357A6971}"/>
          </ac:spMkLst>
        </pc:spChg>
        <pc:spChg chg="del mod">
          <ac:chgData name="Julian Ronge" userId="d4426ca6ffb7560f" providerId="LiveId" clId="{6C51FA97-28C9-4A54-81A1-5475B973867A}" dt="2019-02-19T20:01:58.244" v="2738" actId="478"/>
          <ac:spMkLst>
            <pc:docMk/>
            <pc:sldMk cId="334632666" sldId="415"/>
            <ac:spMk id="18434" creationId="{00000000-0000-0000-0000-000000000000}"/>
          </ac:spMkLst>
        </pc:spChg>
        <pc:picChg chg="del">
          <ac:chgData name="Julian Ronge" userId="d4426ca6ffb7560f" providerId="LiveId" clId="{6C51FA97-28C9-4A54-81A1-5475B973867A}" dt="2019-02-19T19:49:32.987" v="2732" actId="478"/>
          <ac:picMkLst>
            <pc:docMk/>
            <pc:sldMk cId="334632666" sldId="415"/>
            <ac:picMk id="2" creationId="{3D160669-DD4E-4C63-B21A-8E40916FE87D}"/>
          </ac:picMkLst>
        </pc:picChg>
        <pc:picChg chg="del">
          <ac:chgData name="Julian Ronge" userId="d4426ca6ffb7560f" providerId="LiveId" clId="{6C51FA97-28C9-4A54-81A1-5475B973867A}" dt="2019-02-19T19:49:32.987" v="2732" actId="478"/>
          <ac:picMkLst>
            <pc:docMk/>
            <pc:sldMk cId="334632666" sldId="415"/>
            <ac:picMk id="3" creationId="{E6F73B4E-90EC-4871-9B91-920CA3BDE629}"/>
          </ac:picMkLst>
        </pc:picChg>
      </pc:sldChg>
      <pc:sldChg chg="modSp add">
        <pc:chgData name="Julian Ronge" userId="d4426ca6ffb7560f" providerId="LiveId" clId="{6C51FA97-28C9-4A54-81A1-5475B973867A}" dt="2019-02-19T22:13:38.934" v="2967"/>
        <pc:sldMkLst>
          <pc:docMk/>
          <pc:sldMk cId="4006884572" sldId="416"/>
        </pc:sldMkLst>
        <pc:spChg chg="mod">
          <ac:chgData name="Julian Ronge" userId="d4426ca6ffb7560f" providerId="LiveId" clId="{6C51FA97-28C9-4A54-81A1-5475B973867A}" dt="2019-02-19T22:13:38.934" v="2967"/>
          <ac:spMkLst>
            <pc:docMk/>
            <pc:sldMk cId="4006884572" sldId="416"/>
            <ac:spMk id="6" creationId="{1303544D-4F18-4353-BC6A-7265357A6971}"/>
          </ac:spMkLst>
        </pc:spChg>
        <pc:spChg chg="mod">
          <ac:chgData name="Julian Ronge" userId="d4426ca6ffb7560f" providerId="LiveId" clId="{6C51FA97-28C9-4A54-81A1-5475B973867A}" dt="2019-02-19T20:11:46.928" v="2817" actId="20577"/>
          <ac:spMkLst>
            <pc:docMk/>
            <pc:sldMk cId="4006884572" sldId="416"/>
            <ac:spMk id="14337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243839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243839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8ECE293-17B9-764E-9124-7965BE688D52}" type="datetimeFigureOut">
              <a:rPr lang="de-DE" smtClean="0"/>
              <a:pPr>
                <a:defRPr/>
              </a:pPr>
              <a:t>29.07.2019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243839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243839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83DAC77-7DC7-7247-B926-59C5FD6A3DE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02577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243839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243839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6DC8D1A-1900-1745-BF88-3493E6E5DF85}" type="datetimeFigureOut">
              <a:rPr lang="de-DE" smtClean="0"/>
              <a:pPr>
                <a:defRPr/>
              </a:pPr>
              <a:t>29.07.2019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243839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243839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6E144C1-29CD-1E4A-9B4B-AE02CFFA676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06724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2436813" rtl="0" eaLnBrk="0" fontAlgn="base" hangingPunct="0">
      <a:spcBef>
        <a:spcPct val="30000"/>
      </a:spcBef>
      <a:spcAft>
        <a:spcPct val="0"/>
      </a:spcAft>
      <a:defRPr sz="3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1219200" algn="l" defTabSz="2436813" rtl="0" eaLnBrk="0" fontAlgn="base" hangingPunct="0">
      <a:spcBef>
        <a:spcPct val="30000"/>
      </a:spcBef>
      <a:spcAft>
        <a:spcPct val="0"/>
      </a:spcAft>
      <a:defRPr sz="3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2436813" algn="l" defTabSz="2436813" rtl="0" eaLnBrk="0" fontAlgn="base" hangingPunct="0">
      <a:spcBef>
        <a:spcPct val="30000"/>
      </a:spcBef>
      <a:spcAft>
        <a:spcPct val="0"/>
      </a:spcAft>
      <a:defRPr sz="3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3656013" algn="l" defTabSz="2436813" rtl="0" eaLnBrk="0" fontAlgn="base" hangingPunct="0">
      <a:spcBef>
        <a:spcPct val="30000"/>
      </a:spcBef>
      <a:spcAft>
        <a:spcPct val="0"/>
      </a:spcAft>
      <a:defRPr sz="3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4875213" algn="l" defTabSz="2436813" rtl="0" eaLnBrk="0" fontAlgn="base" hangingPunct="0">
      <a:spcBef>
        <a:spcPct val="30000"/>
      </a:spcBef>
      <a:spcAft>
        <a:spcPct val="0"/>
      </a:spcAft>
      <a:defRPr sz="3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6095987" algn="l" defTabSz="2438394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184" algn="l" defTabSz="2438394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381" algn="l" defTabSz="2438394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3578" algn="l" defTabSz="2438394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5173666"/>
            <a:ext cx="24384000" cy="8542337"/>
          </a:xfrm>
          <a:prstGeom prst="rect">
            <a:avLst/>
          </a:prstGeom>
          <a:solidFill>
            <a:srgbClr val="373B3B"/>
          </a:solidFill>
          <a:ln>
            <a:solidFill>
              <a:srgbClr val="1D1D1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4800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13239750"/>
            <a:ext cx="24384000" cy="476250"/>
          </a:xfrm>
          <a:prstGeom prst="rect">
            <a:avLst/>
          </a:prstGeom>
          <a:solidFill>
            <a:srgbClr val="F3BA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4800"/>
          </a:p>
        </p:txBody>
      </p:sp>
    </p:spTree>
    <p:extLst>
      <p:ext uri="{BB962C8B-B14F-4D97-AF65-F5344CB8AC3E}">
        <p14:creationId xmlns:p14="http://schemas.microsoft.com/office/powerpoint/2010/main" val="26981105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ll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1" y="0"/>
            <a:ext cx="24384000" cy="2624138"/>
          </a:xfrm>
          <a:prstGeom prst="rect">
            <a:avLst/>
          </a:prstGeom>
          <a:solidFill>
            <a:srgbClr val="373B3B"/>
          </a:solidFill>
          <a:ln>
            <a:solidFill>
              <a:srgbClr val="1D1D1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4800" dirty="0"/>
          </a:p>
        </p:txBody>
      </p:sp>
      <p:sp>
        <p:nvSpPr>
          <p:cNvPr id="4" name="Textfeld 3"/>
          <p:cNvSpPr txBox="1">
            <a:spLocks noChangeArrowheads="1"/>
          </p:cNvSpPr>
          <p:nvPr userDrawn="1"/>
        </p:nvSpPr>
        <p:spPr bwMode="auto">
          <a:xfrm>
            <a:off x="1136503" y="1820865"/>
            <a:ext cx="18473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de-DE" sz="4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0000" y="314328"/>
            <a:ext cx="21480133" cy="19526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40000" y="3240000"/>
            <a:ext cx="21480133" cy="8601075"/>
          </a:xfrm>
        </p:spPr>
        <p:txBody>
          <a:bodyPr/>
          <a:lstStyle>
            <a:lvl1pPr marL="685714" indent="-685714"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/>
            </a:lvl1pPr>
            <a:lvl2pPr marL="1282540" indent="-571428"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4300"/>
            </a:lvl2pPr>
            <a:lvl3pPr marL="2009524" indent="-571428"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/>
            </a:lvl3pPr>
            <a:lvl4pPr marL="2720635" indent="-571428"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/>
            </a:lvl4pPr>
            <a:lvl5pPr marL="3431746" indent="-571428"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40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Textfeld 10"/>
          <p:cNvSpPr txBox="1">
            <a:spLocks noChangeArrowheads="1"/>
          </p:cNvSpPr>
          <p:nvPr userDrawn="1"/>
        </p:nvSpPr>
        <p:spPr bwMode="auto">
          <a:xfrm>
            <a:off x="406800" y="12931200"/>
            <a:ext cx="43101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de-DE" sz="2800" b="0" i="0" dirty="0">
                <a:solidFill>
                  <a:schemeClr val="bg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Titel</a:t>
            </a:r>
            <a:endParaRPr lang="de-DE" sz="2800" b="0" i="0" dirty="0">
              <a:solidFill>
                <a:srgbClr val="BFBFB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Foliennummernplatzhalter 5"/>
          <p:cNvSpPr>
            <a:spLocks noGrp="1"/>
          </p:cNvSpPr>
          <p:nvPr userDrawn="1"/>
        </p:nvSpPr>
        <p:spPr bwMode="auto">
          <a:xfrm>
            <a:off x="10849261" y="12931200"/>
            <a:ext cx="2700203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/>
            <a:r>
              <a:rPr lang="de-DE" sz="2800" b="0" i="0" dirty="0">
                <a:solidFill>
                  <a:schemeClr val="bg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Folie </a:t>
            </a:r>
            <a:fld id="{43A350D7-F017-B749-BCA7-7EB16B00F499}" type="slidenum">
              <a:rPr lang="de-DE" sz="2800" b="0" i="0" smtClean="0">
                <a:solidFill>
                  <a:schemeClr val="bg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pPr marL="0" indent="0" algn="ctr"/>
              <a:t>‹Nr.›</a:t>
            </a:fld>
            <a:r>
              <a:rPr lang="de-DE" sz="2800" b="0" i="0" dirty="0">
                <a:solidFill>
                  <a:schemeClr val="bg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von 13</a:t>
            </a:r>
          </a:p>
        </p:txBody>
      </p:sp>
      <p:sp>
        <p:nvSpPr>
          <p:cNvPr id="14" name="Rechteck 13"/>
          <p:cNvSpPr/>
          <p:nvPr userDrawn="1"/>
        </p:nvSpPr>
        <p:spPr>
          <a:xfrm flipV="1">
            <a:off x="0" y="13073964"/>
            <a:ext cx="291442" cy="240579"/>
          </a:xfrm>
          <a:prstGeom prst="rect">
            <a:avLst/>
          </a:prstGeom>
          <a:solidFill>
            <a:srgbClr val="F3BA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4800" dirty="0"/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19005" y="12881901"/>
            <a:ext cx="1873553" cy="632539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762000" y="965200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2951175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ohn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1" y="0"/>
            <a:ext cx="24384000" cy="2624138"/>
          </a:xfrm>
          <a:prstGeom prst="rect">
            <a:avLst/>
          </a:prstGeom>
          <a:solidFill>
            <a:srgbClr val="373B3B"/>
          </a:solidFill>
          <a:ln>
            <a:solidFill>
              <a:srgbClr val="1D1D1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4800" dirty="0"/>
          </a:p>
        </p:txBody>
      </p:sp>
      <p:sp>
        <p:nvSpPr>
          <p:cNvPr id="4" name="Textfeld 3"/>
          <p:cNvSpPr txBox="1">
            <a:spLocks noChangeArrowheads="1"/>
          </p:cNvSpPr>
          <p:nvPr userDrawn="1"/>
        </p:nvSpPr>
        <p:spPr bwMode="auto">
          <a:xfrm>
            <a:off x="1136503" y="1820865"/>
            <a:ext cx="18473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de-DE" sz="4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0000" y="314328"/>
            <a:ext cx="21480133" cy="1952625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40000" y="3240000"/>
            <a:ext cx="21480133" cy="8601075"/>
          </a:xfrm>
        </p:spPr>
        <p:txBody>
          <a:bodyPr/>
          <a:lstStyle>
            <a:lvl1pPr marL="685714" indent="-685714"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282540" indent="-571428"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4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2009524" indent="-571428"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2720635" indent="-571428"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3431746" indent="-571428"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 Head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1" y="0"/>
            <a:ext cx="24384000" cy="26241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4800" dirty="0"/>
          </a:p>
        </p:txBody>
      </p:sp>
      <p:sp>
        <p:nvSpPr>
          <p:cNvPr id="3" name="Titelplatzhalter 1"/>
          <p:cNvSpPr>
            <a:spLocks noGrp="1"/>
          </p:cNvSpPr>
          <p:nvPr>
            <p:ph type="title"/>
          </p:nvPr>
        </p:nvSpPr>
        <p:spPr bwMode="auto">
          <a:xfrm>
            <a:off x="1440000" y="322069"/>
            <a:ext cx="21412587" cy="1980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440000" y="3240000"/>
            <a:ext cx="21480133" cy="8601075"/>
          </a:xfrm>
        </p:spPr>
        <p:txBody>
          <a:bodyPr/>
          <a:lstStyle>
            <a:lvl1pPr marL="685714" indent="-685714"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/>
            </a:lvl1pPr>
            <a:lvl2pPr marL="1282540" indent="-571428"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4300"/>
            </a:lvl2pPr>
            <a:lvl3pPr marL="2009524" indent="-571428"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/>
            </a:lvl3pPr>
            <a:lvl4pPr marL="2720635" indent="-571428"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/>
            </a:lvl4pPr>
            <a:lvl5pPr marL="3431746" indent="-571428"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40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feld 4"/>
          <p:cNvSpPr txBox="1">
            <a:spLocks noChangeArrowheads="1"/>
          </p:cNvSpPr>
          <p:nvPr userDrawn="1"/>
        </p:nvSpPr>
        <p:spPr bwMode="auto">
          <a:xfrm>
            <a:off x="406800" y="12931200"/>
            <a:ext cx="43101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de-DE" sz="2800" b="0" i="0" dirty="0">
                <a:solidFill>
                  <a:schemeClr val="bg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Titel</a:t>
            </a:r>
            <a:endParaRPr lang="de-DE" sz="2800" b="0" i="0" dirty="0">
              <a:solidFill>
                <a:srgbClr val="BFBFB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 userDrawn="1"/>
        </p:nvSpPr>
        <p:spPr bwMode="auto">
          <a:xfrm>
            <a:off x="10849261" y="12931200"/>
            <a:ext cx="2700203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/>
            <a:r>
              <a:rPr lang="de-DE" sz="2800" b="0" i="0" dirty="0">
                <a:solidFill>
                  <a:schemeClr val="bg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Folie </a:t>
            </a:r>
            <a:fld id="{43A350D7-F017-B749-BCA7-7EB16B00F499}" type="slidenum">
              <a:rPr lang="de-DE" sz="2800" b="0" i="0" smtClean="0">
                <a:solidFill>
                  <a:schemeClr val="bg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pPr marL="0" indent="0" algn="ctr"/>
              <a:t>‹Nr.›</a:t>
            </a:fld>
            <a:r>
              <a:rPr lang="de-DE" sz="2800" b="0" i="0" dirty="0">
                <a:solidFill>
                  <a:schemeClr val="bg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von 13</a:t>
            </a:r>
          </a:p>
        </p:txBody>
      </p:sp>
      <p:sp>
        <p:nvSpPr>
          <p:cNvPr id="7" name="Rechteck 6"/>
          <p:cNvSpPr/>
          <p:nvPr userDrawn="1"/>
        </p:nvSpPr>
        <p:spPr>
          <a:xfrm flipV="1">
            <a:off x="0" y="13073964"/>
            <a:ext cx="291442" cy="240579"/>
          </a:xfrm>
          <a:prstGeom prst="rect">
            <a:avLst/>
          </a:prstGeom>
          <a:solidFill>
            <a:srgbClr val="F3BA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4800" dirty="0"/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19005" y="12881901"/>
            <a:ext cx="1873553" cy="632539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andard Head Hell ohn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1" y="0"/>
            <a:ext cx="24384000" cy="26241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4800" dirty="0"/>
          </a:p>
        </p:txBody>
      </p:sp>
      <p:sp>
        <p:nvSpPr>
          <p:cNvPr id="3" name="Titelplatzhalter 1"/>
          <p:cNvSpPr>
            <a:spLocks noGrp="1"/>
          </p:cNvSpPr>
          <p:nvPr>
            <p:ph type="title"/>
          </p:nvPr>
        </p:nvSpPr>
        <p:spPr bwMode="auto">
          <a:xfrm>
            <a:off x="1440000" y="322069"/>
            <a:ext cx="21412587" cy="1980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440000" y="3240000"/>
            <a:ext cx="21480133" cy="8601075"/>
          </a:xfrm>
        </p:spPr>
        <p:txBody>
          <a:bodyPr/>
          <a:lstStyle>
            <a:lvl1pPr marL="685714" indent="-685714"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/>
            </a:lvl1pPr>
            <a:lvl2pPr marL="1282540" indent="-571428"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4300"/>
            </a:lvl2pPr>
            <a:lvl3pPr marL="2009524" indent="-571428"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/>
            </a:lvl3pPr>
            <a:lvl4pPr marL="2720635" indent="-571428"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/>
            </a:lvl4pPr>
            <a:lvl5pPr marL="3431746" indent="-571428"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40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unkel mit Footer">
    <p:bg>
      <p:bgPr>
        <a:solidFill>
          <a:srgbClr val="37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2178" y="12881901"/>
            <a:ext cx="1867206" cy="632539"/>
          </a:xfrm>
          <a:prstGeom prst="rect">
            <a:avLst/>
          </a:prstGeom>
        </p:spPr>
      </p:pic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1440000" y="314328"/>
            <a:ext cx="21412587" cy="19526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1440000" y="3240000"/>
            <a:ext cx="21480133" cy="8601075"/>
          </a:xfrm>
        </p:spPr>
        <p:txBody>
          <a:bodyPr/>
          <a:lstStyle>
            <a:lvl1pPr marL="685714" indent="-685714">
              <a:buClr>
                <a:schemeClr val="bg1"/>
              </a:buClr>
              <a:buFont typeface="Arial"/>
              <a:buChar char="•"/>
              <a:defRPr>
                <a:solidFill>
                  <a:schemeClr val="bg1"/>
                </a:solidFill>
              </a:defRPr>
            </a:lvl1pPr>
            <a:lvl2pPr marL="1282540" indent="-571428">
              <a:buClr>
                <a:schemeClr val="bg1"/>
              </a:buClr>
              <a:buFont typeface="Arial"/>
              <a:buChar char="•"/>
              <a:defRPr sz="4300">
                <a:solidFill>
                  <a:schemeClr val="bg1"/>
                </a:solidFill>
              </a:defRPr>
            </a:lvl2pPr>
            <a:lvl3pPr marL="2009524" indent="-571428">
              <a:buClr>
                <a:schemeClr val="bg1"/>
              </a:buClr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 marL="2720635" indent="-571428">
              <a:buClr>
                <a:schemeClr val="bg1"/>
              </a:buClr>
              <a:buFont typeface="Arial"/>
              <a:buChar char="•"/>
              <a:defRPr>
                <a:solidFill>
                  <a:schemeClr val="bg1"/>
                </a:solidFill>
              </a:defRPr>
            </a:lvl4pPr>
            <a:lvl5pPr marL="3431746" indent="-571428">
              <a:buClr>
                <a:schemeClr val="bg1"/>
              </a:buClr>
              <a:buFont typeface="Arial"/>
              <a:buChar char="•"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Rechteck 9"/>
          <p:cNvSpPr/>
          <p:nvPr userDrawn="1"/>
        </p:nvSpPr>
        <p:spPr>
          <a:xfrm flipV="1">
            <a:off x="0" y="13073964"/>
            <a:ext cx="291442" cy="240579"/>
          </a:xfrm>
          <a:prstGeom prst="rect">
            <a:avLst/>
          </a:prstGeom>
          <a:solidFill>
            <a:srgbClr val="F3BA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4800" dirty="0"/>
          </a:p>
        </p:txBody>
      </p:sp>
      <p:sp>
        <p:nvSpPr>
          <p:cNvPr id="11" name="Textfeld 10"/>
          <p:cNvSpPr txBox="1">
            <a:spLocks noChangeArrowheads="1"/>
          </p:cNvSpPr>
          <p:nvPr userDrawn="1"/>
        </p:nvSpPr>
        <p:spPr bwMode="auto">
          <a:xfrm>
            <a:off x="406800" y="12931200"/>
            <a:ext cx="43101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de-DE" sz="2800" b="0" i="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Titel</a:t>
            </a:r>
          </a:p>
        </p:txBody>
      </p:sp>
      <p:sp>
        <p:nvSpPr>
          <p:cNvPr id="12" name="Foliennummernplatzhalter 5"/>
          <p:cNvSpPr>
            <a:spLocks noGrp="1"/>
          </p:cNvSpPr>
          <p:nvPr userDrawn="1"/>
        </p:nvSpPr>
        <p:spPr bwMode="auto">
          <a:xfrm>
            <a:off x="10849261" y="12931200"/>
            <a:ext cx="2700203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/>
            <a:r>
              <a:rPr lang="de-DE" sz="2800" b="0" i="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Folie </a:t>
            </a:r>
            <a:fld id="{43A350D7-F017-B749-BCA7-7EB16B00F499}" type="slidenum">
              <a:rPr lang="de-DE" sz="2800" b="0" i="0" smtClean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pPr marL="0" indent="0" algn="ctr"/>
              <a:t>‹Nr.›</a:t>
            </a:fld>
            <a:r>
              <a:rPr lang="de-DE" sz="2800" b="0" i="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von 13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unkel ohne Footer">
    <p:bg>
      <p:bgPr>
        <a:solidFill>
          <a:srgbClr val="37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1440000" y="314328"/>
            <a:ext cx="21412587" cy="1952625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1440000" y="3240000"/>
            <a:ext cx="21480133" cy="8601075"/>
          </a:xfrm>
        </p:spPr>
        <p:txBody>
          <a:bodyPr/>
          <a:lstStyle>
            <a:lvl1pPr marL="685714" indent="-685714">
              <a:buClr>
                <a:schemeClr val="bg1"/>
              </a:buClr>
              <a:buFont typeface="Arial"/>
              <a:buChar char="•"/>
              <a:defRPr>
                <a:solidFill>
                  <a:schemeClr val="bg1"/>
                </a:solidFill>
              </a:defRPr>
            </a:lvl1pPr>
            <a:lvl2pPr marL="1282540" indent="-571428">
              <a:buClr>
                <a:schemeClr val="bg1"/>
              </a:buClr>
              <a:buFont typeface="Arial"/>
              <a:buChar char="•"/>
              <a:defRPr sz="4300">
                <a:solidFill>
                  <a:schemeClr val="bg1"/>
                </a:solidFill>
              </a:defRPr>
            </a:lvl2pPr>
            <a:lvl3pPr marL="2009524" indent="-571428">
              <a:buClr>
                <a:schemeClr val="bg1"/>
              </a:buClr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 marL="2720635" indent="-571428">
              <a:buClr>
                <a:schemeClr val="bg1"/>
              </a:buClr>
              <a:buFont typeface="Arial"/>
              <a:buChar char="•"/>
              <a:defRPr>
                <a:solidFill>
                  <a:schemeClr val="bg1"/>
                </a:solidFill>
              </a:defRPr>
            </a:lvl4pPr>
            <a:lvl5pPr marL="3431746" indent="-571428">
              <a:buClr>
                <a:schemeClr val="bg1"/>
              </a:buClr>
              <a:buFont typeface="Arial"/>
              <a:buChar char="•"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ll ohn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1440000" y="314328"/>
            <a:ext cx="21412587" cy="1952625"/>
          </a:xfrm>
        </p:spPr>
        <p:txBody>
          <a:bodyPr/>
          <a:lstStyle>
            <a:lvl1pPr>
              <a:defRPr>
                <a:solidFill>
                  <a:srgbClr val="676766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1440000" y="3240000"/>
            <a:ext cx="21480133" cy="8601075"/>
          </a:xfrm>
        </p:spPr>
        <p:txBody>
          <a:bodyPr/>
          <a:lstStyle>
            <a:lvl1pPr marL="685714" indent="-685714"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282540" indent="-571428"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4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2009524" indent="-571428"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2720635" indent="-571428"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3431746" indent="-571428"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ig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8160279" y="894"/>
            <a:ext cx="16223723" cy="13714215"/>
          </a:xfrm>
          <a:prstGeom prst="rect">
            <a:avLst/>
          </a:prstGeom>
          <a:solidFill>
            <a:srgbClr val="373B3B"/>
          </a:solidFill>
          <a:ln>
            <a:solidFill>
              <a:srgbClr val="1D1D1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1" y="0"/>
            <a:ext cx="24384000" cy="2624138"/>
          </a:xfrm>
          <a:prstGeom prst="rect">
            <a:avLst/>
          </a:prstGeom>
          <a:solidFill>
            <a:srgbClr val="373B3B"/>
          </a:solidFill>
          <a:ln>
            <a:solidFill>
              <a:srgbClr val="1D1D1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4800" dirty="0"/>
          </a:p>
        </p:txBody>
      </p:sp>
      <p:sp>
        <p:nvSpPr>
          <p:cNvPr id="1027" name="Titelplatzhalter 1"/>
          <p:cNvSpPr>
            <a:spLocks noGrp="1"/>
          </p:cNvSpPr>
          <p:nvPr>
            <p:ph type="title"/>
          </p:nvPr>
        </p:nvSpPr>
        <p:spPr bwMode="auto">
          <a:xfrm>
            <a:off x="1440000" y="322069"/>
            <a:ext cx="21412587" cy="1980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440000" y="3240000"/>
            <a:ext cx="21430048" cy="86010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7" r:id="rId3"/>
    <p:sldLayoutId id="2147483882" r:id="rId4"/>
    <p:sldLayoutId id="2147483883" r:id="rId5"/>
    <p:sldLayoutId id="2147483876" r:id="rId6"/>
    <p:sldLayoutId id="2147483879" r:id="rId7"/>
    <p:sldLayoutId id="2147483878" r:id="rId8"/>
    <p:sldLayoutId id="2147483880" r:id="rId9"/>
    <p:sldLayoutId id="2147483881" r:id="rId10"/>
  </p:sldLayoutIdLst>
  <p:transition>
    <p:wipe dir="r"/>
  </p:transition>
  <p:hf hdr="0"/>
  <p:txStyles>
    <p:titleStyle>
      <a:lvl1pPr algn="l" defTabSz="2436508" rtl="0" eaLnBrk="0" fontAlgn="base" hangingPunct="0">
        <a:spcBef>
          <a:spcPct val="0"/>
        </a:spcBef>
        <a:spcAft>
          <a:spcPct val="0"/>
        </a:spcAft>
        <a:defRPr sz="5999" kern="1200">
          <a:solidFill>
            <a:schemeClr val="bg1"/>
          </a:solidFill>
          <a:latin typeface="Calibri Light"/>
          <a:ea typeface="ＭＳ Ｐゴシック" charset="0"/>
          <a:cs typeface="Calibri Light"/>
        </a:defRPr>
      </a:lvl1pPr>
      <a:lvl2pPr algn="l" defTabSz="2436508" rtl="0" eaLnBrk="0" fontAlgn="base" hangingPunct="0">
        <a:spcBef>
          <a:spcPct val="0"/>
        </a:spcBef>
        <a:spcAft>
          <a:spcPct val="0"/>
        </a:spcAft>
        <a:defRPr sz="6698">
          <a:solidFill>
            <a:schemeClr val="bg1"/>
          </a:solidFill>
          <a:latin typeface="Calibri Light" charset="0"/>
          <a:ea typeface="ＭＳ Ｐゴシック" charset="0"/>
        </a:defRPr>
      </a:lvl2pPr>
      <a:lvl3pPr algn="l" defTabSz="2436508" rtl="0" eaLnBrk="0" fontAlgn="base" hangingPunct="0">
        <a:spcBef>
          <a:spcPct val="0"/>
        </a:spcBef>
        <a:spcAft>
          <a:spcPct val="0"/>
        </a:spcAft>
        <a:defRPr sz="6698">
          <a:solidFill>
            <a:schemeClr val="bg1"/>
          </a:solidFill>
          <a:latin typeface="Calibri Light" charset="0"/>
          <a:ea typeface="ＭＳ Ｐゴシック" charset="0"/>
        </a:defRPr>
      </a:lvl3pPr>
      <a:lvl4pPr algn="l" defTabSz="2436508" rtl="0" eaLnBrk="0" fontAlgn="base" hangingPunct="0">
        <a:spcBef>
          <a:spcPct val="0"/>
        </a:spcBef>
        <a:spcAft>
          <a:spcPct val="0"/>
        </a:spcAft>
        <a:defRPr sz="6698">
          <a:solidFill>
            <a:schemeClr val="bg1"/>
          </a:solidFill>
          <a:latin typeface="Calibri Light" charset="0"/>
          <a:ea typeface="ＭＳ Ｐゴシック" charset="0"/>
        </a:defRPr>
      </a:lvl4pPr>
      <a:lvl5pPr algn="l" defTabSz="2436508" rtl="0" eaLnBrk="0" fontAlgn="base" hangingPunct="0">
        <a:spcBef>
          <a:spcPct val="0"/>
        </a:spcBef>
        <a:spcAft>
          <a:spcPct val="0"/>
        </a:spcAft>
        <a:defRPr sz="6698">
          <a:solidFill>
            <a:schemeClr val="bg1"/>
          </a:solidFill>
          <a:latin typeface="Calibri Light" charset="0"/>
          <a:ea typeface="ＭＳ Ｐゴシック" charset="0"/>
        </a:defRPr>
      </a:lvl5pPr>
      <a:lvl6pPr marL="457143" algn="l" defTabSz="2436508" rtl="0" fontAlgn="base">
        <a:spcBef>
          <a:spcPct val="0"/>
        </a:spcBef>
        <a:spcAft>
          <a:spcPct val="0"/>
        </a:spcAft>
        <a:defRPr sz="6698">
          <a:solidFill>
            <a:schemeClr val="tx2"/>
          </a:solidFill>
          <a:latin typeface="Calibri Light" charset="0"/>
          <a:ea typeface="ＭＳ Ｐゴシック" charset="0"/>
        </a:defRPr>
      </a:lvl6pPr>
      <a:lvl7pPr marL="914286" algn="l" defTabSz="2436508" rtl="0" fontAlgn="base">
        <a:spcBef>
          <a:spcPct val="0"/>
        </a:spcBef>
        <a:spcAft>
          <a:spcPct val="0"/>
        </a:spcAft>
        <a:defRPr sz="6698">
          <a:solidFill>
            <a:schemeClr val="tx2"/>
          </a:solidFill>
          <a:latin typeface="Calibri Light" charset="0"/>
          <a:ea typeface="ＭＳ Ｐゴシック" charset="0"/>
        </a:defRPr>
      </a:lvl7pPr>
      <a:lvl8pPr marL="1371428" algn="l" defTabSz="2436508" rtl="0" fontAlgn="base">
        <a:spcBef>
          <a:spcPct val="0"/>
        </a:spcBef>
        <a:spcAft>
          <a:spcPct val="0"/>
        </a:spcAft>
        <a:defRPr sz="6698">
          <a:solidFill>
            <a:schemeClr val="tx2"/>
          </a:solidFill>
          <a:latin typeface="Calibri Light" charset="0"/>
          <a:ea typeface="ＭＳ Ｐゴシック" charset="0"/>
        </a:defRPr>
      </a:lvl8pPr>
      <a:lvl9pPr marL="1828572" algn="l" defTabSz="2436508" rtl="0" fontAlgn="base">
        <a:spcBef>
          <a:spcPct val="0"/>
        </a:spcBef>
        <a:spcAft>
          <a:spcPct val="0"/>
        </a:spcAft>
        <a:defRPr sz="6698">
          <a:solidFill>
            <a:schemeClr val="tx2"/>
          </a:solidFill>
          <a:latin typeface="Calibri Light" charset="0"/>
          <a:ea typeface="ＭＳ Ｐゴシック" charset="0"/>
        </a:defRPr>
      </a:lvl9pPr>
    </p:titleStyle>
    <p:bodyStyle>
      <a:lvl1pPr marL="709525" indent="-709525" algn="l" defTabSz="2436508" rtl="0" eaLnBrk="0" fontAlgn="base" hangingPunct="0">
        <a:spcBef>
          <a:spcPct val="20000"/>
        </a:spcBef>
        <a:spcAft>
          <a:spcPct val="0"/>
        </a:spcAft>
        <a:buClr>
          <a:schemeClr val="tx1">
            <a:lumMod val="75000"/>
            <a:lumOff val="25000"/>
          </a:schemeClr>
        </a:buClr>
        <a:buFont typeface="Arial" charset="0"/>
        <a:buChar char="•"/>
        <a:defRPr sz="4500" kern="1200">
          <a:solidFill>
            <a:schemeClr val="tx1">
              <a:lumMod val="75000"/>
              <a:lumOff val="25000"/>
            </a:schemeClr>
          </a:solidFill>
          <a:latin typeface="Calibri"/>
          <a:ea typeface="ＭＳ Ｐゴシック" charset="0"/>
          <a:cs typeface="Calibri"/>
        </a:defRPr>
      </a:lvl1pPr>
      <a:lvl2pPr marL="1438095" indent="-726984" algn="l" defTabSz="2436508" rtl="0" eaLnBrk="0" fontAlgn="base" hangingPunct="0">
        <a:spcBef>
          <a:spcPct val="20000"/>
        </a:spcBef>
        <a:spcAft>
          <a:spcPct val="0"/>
        </a:spcAft>
        <a:buClr>
          <a:schemeClr val="tx1">
            <a:lumMod val="75000"/>
            <a:lumOff val="25000"/>
          </a:schemeClr>
        </a:buClr>
        <a:buFont typeface="Arial" charset="0"/>
        <a:buChar char="•"/>
        <a:defRPr sz="4800" kern="1200">
          <a:solidFill>
            <a:schemeClr val="tx1">
              <a:lumMod val="75000"/>
              <a:lumOff val="25000"/>
            </a:schemeClr>
          </a:solidFill>
          <a:latin typeface="Calibri"/>
          <a:ea typeface="ＭＳ Ｐゴシック" charset="0"/>
          <a:cs typeface="Calibri"/>
        </a:defRPr>
      </a:lvl2pPr>
      <a:lvl3pPr marL="1920635" indent="-482540" algn="l" defTabSz="2436508" rtl="0" eaLnBrk="0" fontAlgn="base" hangingPunct="0">
        <a:spcBef>
          <a:spcPct val="20000"/>
        </a:spcBef>
        <a:spcAft>
          <a:spcPct val="0"/>
        </a:spcAft>
        <a:buClr>
          <a:schemeClr val="tx1">
            <a:lumMod val="75000"/>
            <a:lumOff val="25000"/>
          </a:schemeClr>
        </a:buClr>
        <a:buFont typeface="Arial" charset="0"/>
        <a:buChar char="•"/>
        <a:defRPr sz="4300" kern="1200">
          <a:solidFill>
            <a:schemeClr val="tx1">
              <a:lumMod val="75000"/>
              <a:lumOff val="25000"/>
            </a:schemeClr>
          </a:solidFill>
          <a:latin typeface="Calibri"/>
          <a:ea typeface="ＭＳ Ｐゴシック" charset="0"/>
          <a:cs typeface="Calibri"/>
        </a:defRPr>
      </a:lvl3pPr>
      <a:lvl4pPr marL="2626985" indent="-477779" algn="l" defTabSz="2436508" rtl="0" eaLnBrk="0" fontAlgn="base" hangingPunct="0">
        <a:spcBef>
          <a:spcPct val="20000"/>
        </a:spcBef>
        <a:spcAft>
          <a:spcPct val="0"/>
        </a:spcAft>
        <a:buClr>
          <a:schemeClr val="tx1">
            <a:lumMod val="75000"/>
            <a:lumOff val="25000"/>
          </a:schemeClr>
        </a:buClr>
        <a:buFont typeface="Arial" charset="0"/>
        <a:buChar char="•"/>
        <a:defRPr sz="4300" kern="1200">
          <a:solidFill>
            <a:schemeClr val="tx1">
              <a:lumMod val="75000"/>
              <a:lumOff val="25000"/>
            </a:schemeClr>
          </a:solidFill>
          <a:latin typeface="Calibri"/>
          <a:ea typeface="ＭＳ Ｐゴシック" charset="0"/>
          <a:cs typeface="Calibri"/>
        </a:defRPr>
      </a:lvl4pPr>
      <a:lvl5pPr marL="3338095" indent="-477779" algn="l" defTabSz="2436508" rtl="0" eaLnBrk="0" fontAlgn="base" hangingPunct="0">
        <a:spcBef>
          <a:spcPct val="20000"/>
        </a:spcBef>
        <a:spcAft>
          <a:spcPct val="0"/>
        </a:spcAft>
        <a:buClr>
          <a:schemeClr val="tx1">
            <a:lumMod val="75000"/>
            <a:lumOff val="25000"/>
          </a:schemeClr>
        </a:buClr>
        <a:buFont typeface="Arial" charset="0"/>
        <a:buChar char="•"/>
        <a:defRPr sz="4300" kern="1200">
          <a:solidFill>
            <a:schemeClr val="tx1">
              <a:lumMod val="75000"/>
              <a:lumOff val="25000"/>
            </a:schemeClr>
          </a:solidFill>
          <a:latin typeface="Calibri"/>
          <a:ea typeface="ＭＳ Ｐゴシック" charset="0"/>
          <a:cs typeface="Calibri"/>
        </a:defRPr>
      </a:lvl5pPr>
      <a:lvl6pPr marL="6704747" indent="-609522" algn="l" defTabSz="2438090" rtl="0" eaLnBrk="1" latinLnBrk="0" hangingPunct="1">
        <a:spcBef>
          <a:spcPct val="20000"/>
        </a:spcBef>
        <a:buFont typeface="Arial" pitchFamily="34" charset="0"/>
        <a:buChar char="•"/>
        <a:defRPr sz="5299" kern="1200">
          <a:solidFill>
            <a:schemeClr val="tx1"/>
          </a:solidFill>
          <a:latin typeface="+mn-lt"/>
          <a:ea typeface="+mn-ea"/>
          <a:cs typeface="+mn-cs"/>
        </a:defRPr>
      </a:lvl6pPr>
      <a:lvl7pPr marL="7923793" indent="-609522" algn="l" defTabSz="2438090" rtl="0" eaLnBrk="1" latinLnBrk="0" hangingPunct="1">
        <a:spcBef>
          <a:spcPct val="20000"/>
        </a:spcBef>
        <a:buFont typeface="Arial" pitchFamily="34" charset="0"/>
        <a:buChar char="•"/>
        <a:defRPr sz="5299" kern="1200">
          <a:solidFill>
            <a:schemeClr val="tx1"/>
          </a:solidFill>
          <a:latin typeface="+mn-lt"/>
          <a:ea typeface="+mn-ea"/>
          <a:cs typeface="+mn-cs"/>
        </a:defRPr>
      </a:lvl7pPr>
      <a:lvl8pPr marL="9142841" indent="-609522" algn="l" defTabSz="2438090" rtl="0" eaLnBrk="1" latinLnBrk="0" hangingPunct="1">
        <a:spcBef>
          <a:spcPct val="20000"/>
        </a:spcBef>
        <a:buFont typeface="Arial" pitchFamily="34" charset="0"/>
        <a:buChar char="•"/>
        <a:defRPr sz="5299" kern="1200">
          <a:solidFill>
            <a:schemeClr val="tx1"/>
          </a:solidFill>
          <a:latin typeface="+mn-lt"/>
          <a:ea typeface="+mn-ea"/>
          <a:cs typeface="+mn-cs"/>
        </a:defRPr>
      </a:lvl8pPr>
      <a:lvl9pPr marL="10361882" indent="-609522" algn="l" defTabSz="2438090" rtl="0" eaLnBrk="1" latinLnBrk="0" hangingPunct="1">
        <a:spcBef>
          <a:spcPct val="20000"/>
        </a:spcBef>
        <a:buFont typeface="Arial" pitchFamily="34" charset="0"/>
        <a:buChar char="•"/>
        <a:defRPr sz="5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243809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048" algn="l" defTabSz="243809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090" algn="l" defTabSz="243809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137" algn="l" defTabSz="243809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181" algn="l" defTabSz="243809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5225" algn="l" defTabSz="243809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4269" algn="l" defTabSz="243809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3315" algn="l" defTabSz="243809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2359" algn="l" defTabSz="243809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QuentinCG/Arduino-LM75A-Temperature-Sensor-Library/releases/download/1.1.0/LM75A_v1_1_0.zip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el 1"/>
          <p:cNvSpPr txBox="1">
            <a:spLocks/>
          </p:cNvSpPr>
          <p:nvPr/>
        </p:nvSpPr>
        <p:spPr bwMode="auto">
          <a:xfrm>
            <a:off x="8480910" y="5773881"/>
            <a:ext cx="14457068" cy="1495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ts val="9998"/>
              </a:lnSpc>
            </a:pPr>
            <a:r>
              <a:rPr lang="de-DE" sz="9998" dirty="0">
                <a:solidFill>
                  <a:schemeClr val="bg1"/>
                </a:solidFill>
                <a:latin typeface="Calibri Light" charset="0"/>
                <a:cs typeface="Calibri Light" charset="0"/>
              </a:rPr>
              <a:t>[</a:t>
            </a:r>
            <a:r>
              <a:rPr lang="de-DE" sz="9998" dirty="0" err="1">
                <a:solidFill>
                  <a:schemeClr val="bg1"/>
                </a:solidFill>
                <a:latin typeface="Calibri Light" charset="0"/>
                <a:cs typeface="Calibri Light" charset="0"/>
              </a:rPr>
              <a:t>DevDay</a:t>
            </a:r>
            <a:r>
              <a:rPr lang="de-DE" sz="9998" dirty="0">
                <a:solidFill>
                  <a:schemeClr val="bg1"/>
                </a:solidFill>
                <a:latin typeface="Calibri Light" charset="0"/>
                <a:cs typeface="Calibri Light" charset="0"/>
              </a:rPr>
              <a:t>] – IOT Workshop</a:t>
            </a:r>
          </a:p>
        </p:txBody>
      </p:sp>
      <p:sp>
        <p:nvSpPr>
          <p:cNvPr id="8194" name="Untertitel 2"/>
          <p:cNvSpPr txBox="1">
            <a:spLocks/>
          </p:cNvSpPr>
          <p:nvPr/>
        </p:nvSpPr>
        <p:spPr bwMode="auto">
          <a:xfrm>
            <a:off x="11452323" y="9308783"/>
            <a:ext cx="11485655" cy="157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1"/>
              </a:buClr>
              <a:buFont typeface="Arial" charset="0"/>
              <a:buNone/>
            </a:pPr>
            <a:r>
              <a:rPr lang="de-DE" sz="4600" i="1" dirty="0">
                <a:solidFill>
                  <a:schemeClr val="bg1"/>
                </a:solidFill>
                <a:latin typeface="Calibri" charset="0"/>
                <a:cs typeface="Calibri" charset="0"/>
              </a:rPr>
              <a:t>Julian, Ronge</a:t>
            </a:r>
          </a:p>
        </p:txBody>
      </p:sp>
      <p:sp>
        <p:nvSpPr>
          <p:cNvPr id="5" name="Datumsplatzhalter 3"/>
          <p:cNvSpPr txBox="1">
            <a:spLocks/>
          </p:cNvSpPr>
          <p:nvPr/>
        </p:nvSpPr>
        <p:spPr bwMode="auto">
          <a:xfrm>
            <a:off x="19577676" y="12162735"/>
            <a:ext cx="3377760" cy="60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de-DE" sz="3700" dirty="0">
                <a:solidFill>
                  <a:schemeClr val="bg1">
                    <a:lumMod val="50000"/>
                  </a:schemeClr>
                </a:solidFill>
                <a:latin typeface="Calibri" charset="0"/>
                <a:cs typeface="Calibri" charset="0"/>
              </a:rPr>
              <a:t>20.02.2019</a:t>
            </a:r>
          </a:p>
        </p:txBody>
      </p:sp>
      <p:cxnSp>
        <p:nvCxnSpPr>
          <p:cNvPr id="4" name="Gerade Verbindung 3"/>
          <p:cNvCxnSpPr/>
          <p:nvPr/>
        </p:nvCxnSpPr>
        <p:spPr>
          <a:xfrm>
            <a:off x="15860235" y="1538981"/>
            <a:ext cx="0" cy="21079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88469" y="1538981"/>
            <a:ext cx="6238731" cy="210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22361790" y="6794510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419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el 1"/>
          <p:cNvSpPr>
            <a:spLocks noGrp="1"/>
          </p:cNvSpPr>
          <p:nvPr>
            <p:ph type="title"/>
          </p:nvPr>
        </p:nvSpPr>
        <p:spPr>
          <a:xfrm>
            <a:off x="1440000" y="315177"/>
            <a:ext cx="21480841" cy="1952371"/>
          </a:xfrm>
        </p:spPr>
        <p:txBody>
          <a:bodyPr/>
          <a:lstStyle/>
          <a:p>
            <a:r>
              <a:rPr lang="de-DE" dirty="0">
                <a:latin typeface="Calibri Light" charset="0"/>
              </a:rPr>
              <a:t>Arduino IDE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70975D5-C172-49F6-BF0D-35860DCBD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20" y="315177"/>
            <a:ext cx="12509113" cy="1248833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3332321-259C-4F5A-A28F-1F27AF5DCBDB}"/>
              </a:ext>
            </a:extLst>
          </p:cNvPr>
          <p:cNvSpPr txBox="1"/>
          <p:nvPr/>
        </p:nvSpPr>
        <p:spPr>
          <a:xfrm>
            <a:off x="1440000" y="2773692"/>
            <a:ext cx="446628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Kompilieren</a:t>
            </a:r>
          </a:p>
          <a:p>
            <a:r>
              <a:rPr lang="de-DE" dirty="0"/>
              <a:t>Hochladen</a:t>
            </a:r>
          </a:p>
          <a:p>
            <a:r>
              <a:rPr lang="de-DE" dirty="0"/>
              <a:t>Neue Datei</a:t>
            </a:r>
          </a:p>
          <a:p>
            <a:r>
              <a:rPr lang="de-DE" dirty="0"/>
              <a:t>Datei öffnen</a:t>
            </a:r>
          </a:p>
          <a:p>
            <a:r>
              <a:rPr lang="de-DE" dirty="0"/>
              <a:t>Datei speichern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26807DEA-2439-4CBD-B90D-5FD158A534C4}"/>
              </a:ext>
            </a:extLst>
          </p:cNvPr>
          <p:cNvCxnSpPr/>
          <p:nvPr/>
        </p:nvCxnSpPr>
        <p:spPr>
          <a:xfrm flipV="1">
            <a:off x="5040351" y="1873405"/>
            <a:ext cx="6537169" cy="12489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E266AFE2-B0A3-45E6-853B-0596C19281D7}"/>
              </a:ext>
            </a:extLst>
          </p:cNvPr>
          <p:cNvCxnSpPr/>
          <p:nvPr/>
        </p:nvCxnSpPr>
        <p:spPr>
          <a:xfrm flipV="1">
            <a:off x="5040351" y="1873405"/>
            <a:ext cx="7515922" cy="1962615"/>
          </a:xfrm>
          <a:prstGeom prst="bentConnector3">
            <a:avLst>
              <a:gd name="adj1" fmla="val 100742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3B3CAE92-0D27-47B7-94D9-C0F65DE75BFD}"/>
              </a:ext>
            </a:extLst>
          </p:cNvPr>
          <p:cNvCxnSpPr/>
          <p:nvPr/>
        </p:nvCxnSpPr>
        <p:spPr>
          <a:xfrm flipV="1">
            <a:off x="5374888" y="1873405"/>
            <a:ext cx="7872761" cy="2793113"/>
          </a:xfrm>
          <a:prstGeom prst="bentConnector3">
            <a:avLst>
              <a:gd name="adj1" fmla="val 99858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ACF27149-8E5B-4A48-AF0D-69A761044793}"/>
              </a:ext>
            </a:extLst>
          </p:cNvPr>
          <p:cNvCxnSpPr/>
          <p:nvPr/>
        </p:nvCxnSpPr>
        <p:spPr>
          <a:xfrm flipV="1">
            <a:off x="5374888" y="1873405"/>
            <a:ext cx="8474927" cy="3657600"/>
          </a:xfrm>
          <a:prstGeom prst="bentConnector3">
            <a:avLst>
              <a:gd name="adj1" fmla="val 100526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1FADA85A-20C2-4849-B09D-30C24CC35A77}"/>
              </a:ext>
            </a:extLst>
          </p:cNvPr>
          <p:cNvCxnSpPr/>
          <p:nvPr/>
        </p:nvCxnSpPr>
        <p:spPr>
          <a:xfrm flipV="1">
            <a:off x="6244683" y="1873405"/>
            <a:ext cx="8184995" cy="4326673"/>
          </a:xfrm>
          <a:prstGeom prst="bentConnector3">
            <a:avLst>
              <a:gd name="adj1" fmla="val 99046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40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el 1"/>
          <p:cNvSpPr>
            <a:spLocks noGrp="1"/>
          </p:cNvSpPr>
          <p:nvPr>
            <p:ph type="title"/>
          </p:nvPr>
        </p:nvSpPr>
        <p:spPr>
          <a:xfrm>
            <a:off x="1440000" y="315177"/>
            <a:ext cx="21480841" cy="1952371"/>
          </a:xfrm>
        </p:spPr>
        <p:txBody>
          <a:bodyPr/>
          <a:lstStyle/>
          <a:p>
            <a:r>
              <a:rPr lang="de-DE" dirty="0">
                <a:latin typeface="Calibri Light" charset="0"/>
              </a:rPr>
              <a:t>Arduino IDE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25DB866-E9D6-41BB-A17D-D1F84D642147}"/>
              </a:ext>
            </a:extLst>
          </p:cNvPr>
          <p:cNvSpPr txBox="1"/>
          <p:nvPr/>
        </p:nvSpPr>
        <p:spPr>
          <a:xfrm>
            <a:off x="1643889" y="11570054"/>
            <a:ext cx="15774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http://arduino.esp8266.com/stable/package_esp8266com_index.json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0530060-853B-41DA-B372-91E4BE97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302" y="315177"/>
            <a:ext cx="12371698" cy="1040386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22516FA-CA83-46E6-B738-F795FC751267}"/>
              </a:ext>
            </a:extLst>
          </p:cNvPr>
          <p:cNvSpPr txBox="1"/>
          <p:nvPr/>
        </p:nvSpPr>
        <p:spPr>
          <a:xfrm>
            <a:off x="976287" y="3060090"/>
            <a:ext cx="953177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Datei -&gt; Voreinstellungen:</a:t>
            </a:r>
          </a:p>
          <a:p>
            <a:endParaRPr lang="de-DE" dirty="0"/>
          </a:p>
          <a:p>
            <a:r>
              <a:rPr lang="de-DE" dirty="0"/>
              <a:t>Zusätzliche </a:t>
            </a:r>
            <a:r>
              <a:rPr lang="de-DE" dirty="0" err="1"/>
              <a:t>Boardverwalter</a:t>
            </a:r>
            <a:r>
              <a:rPr lang="de-DE" dirty="0"/>
              <a:t>-URLs: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3356410-11B2-42C6-A612-B4208D5F79E8}"/>
              </a:ext>
            </a:extLst>
          </p:cNvPr>
          <p:cNvCxnSpPr/>
          <p:nvPr/>
        </p:nvCxnSpPr>
        <p:spPr>
          <a:xfrm flipV="1">
            <a:off x="7069873" y="7828156"/>
            <a:ext cx="6534615" cy="35237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52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el 1"/>
          <p:cNvSpPr>
            <a:spLocks noGrp="1"/>
          </p:cNvSpPr>
          <p:nvPr>
            <p:ph type="title"/>
          </p:nvPr>
        </p:nvSpPr>
        <p:spPr>
          <a:xfrm>
            <a:off x="1440000" y="315177"/>
            <a:ext cx="21480841" cy="1952371"/>
          </a:xfrm>
        </p:spPr>
        <p:txBody>
          <a:bodyPr/>
          <a:lstStyle/>
          <a:p>
            <a:r>
              <a:rPr lang="de-DE" dirty="0">
                <a:latin typeface="Calibri Light" charset="0"/>
              </a:rPr>
              <a:t>Arduino IDE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22516FA-CA83-46E6-B738-F795FC751267}"/>
              </a:ext>
            </a:extLst>
          </p:cNvPr>
          <p:cNvSpPr txBox="1"/>
          <p:nvPr/>
        </p:nvSpPr>
        <p:spPr>
          <a:xfrm>
            <a:off x="976287" y="11032952"/>
            <a:ext cx="12295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Werkzeuge -&gt; Board:… -&gt; </a:t>
            </a:r>
            <a:r>
              <a:rPr lang="de-DE" dirty="0" err="1"/>
              <a:t>Boardverwalter</a:t>
            </a:r>
            <a:r>
              <a:rPr lang="de-DE" dirty="0"/>
              <a:t>…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A430408-9736-4556-9206-EF81F56FC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8064" y="2900750"/>
            <a:ext cx="13456502" cy="791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0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el 1"/>
          <p:cNvSpPr>
            <a:spLocks noGrp="1"/>
          </p:cNvSpPr>
          <p:nvPr>
            <p:ph type="title"/>
          </p:nvPr>
        </p:nvSpPr>
        <p:spPr>
          <a:xfrm>
            <a:off x="1440000" y="315177"/>
            <a:ext cx="21480841" cy="1952371"/>
          </a:xfrm>
        </p:spPr>
        <p:txBody>
          <a:bodyPr/>
          <a:lstStyle/>
          <a:p>
            <a:r>
              <a:rPr lang="de-DE" dirty="0">
                <a:latin typeface="Calibri Light" charset="0"/>
              </a:rPr>
              <a:t>Arduino IDE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67E3B56-E247-438A-AD37-D93CD5F74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681" y="2267548"/>
            <a:ext cx="18280216" cy="103202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80F120A-5459-4DD3-95C2-B499F097715C}"/>
              </a:ext>
            </a:extLst>
          </p:cNvPr>
          <p:cNvSpPr/>
          <p:nvPr/>
        </p:nvSpPr>
        <p:spPr>
          <a:xfrm>
            <a:off x="5999356" y="3100039"/>
            <a:ext cx="1360449" cy="6244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522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1410A1-D5F4-4053-A779-85F671877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Basics - Grundgerüst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324C37-7896-4D03-95EE-CF23E9DBC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Wird einmalig durchlaufen beim Starten.</a:t>
            </a:r>
          </a:p>
          <a:p>
            <a:pPr marL="0" indent="0">
              <a:buNone/>
            </a:pPr>
            <a:r>
              <a:rPr lang="de-DE" dirty="0"/>
              <a:t>Wird genutzt um Komponenten, Pins und Bibliotheken zu initialisieren.</a:t>
            </a:r>
          </a:p>
          <a:p>
            <a:pPr marL="596826" lvl="1" indent="0">
              <a:buNone/>
            </a:pPr>
            <a:r>
              <a:rPr lang="de-DE" dirty="0" err="1">
                <a:solidFill>
                  <a:srgbClr val="FF0000"/>
                </a:solidFill>
              </a:rPr>
              <a:t>void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setup</a:t>
            </a:r>
            <a:r>
              <a:rPr lang="de-DE" dirty="0">
                <a:solidFill>
                  <a:srgbClr val="FF0000"/>
                </a:solidFill>
              </a:rPr>
              <a:t>() {</a:t>
            </a:r>
          </a:p>
          <a:p>
            <a:pPr marL="596826" lvl="1" indent="0">
              <a:buNone/>
            </a:pPr>
            <a:r>
              <a:rPr lang="de-DE" dirty="0">
                <a:solidFill>
                  <a:srgbClr val="FF0000"/>
                </a:solidFill>
              </a:rPr>
              <a:t>… </a:t>
            </a:r>
          </a:p>
          <a:p>
            <a:pPr marL="596826" lvl="1" indent="0">
              <a:buNone/>
            </a:pPr>
            <a:r>
              <a:rPr lang="de-DE" dirty="0">
                <a:solidFill>
                  <a:srgbClr val="FF0000"/>
                </a:solidFill>
              </a:rPr>
              <a:t>}</a:t>
            </a:r>
          </a:p>
          <a:p>
            <a:pPr marL="596826" lvl="1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Wird immer und immer wieder durchlaufen</a:t>
            </a:r>
          </a:p>
          <a:p>
            <a:pPr marL="596826" lvl="1" indent="0">
              <a:buNone/>
            </a:pPr>
            <a:r>
              <a:rPr lang="de-DE" dirty="0" err="1">
                <a:solidFill>
                  <a:srgbClr val="FF0000"/>
                </a:solidFill>
              </a:rPr>
              <a:t>void</a:t>
            </a:r>
            <a:r>
              <a:rPr lang="de-DE" dirty="0">
                <a:solidFill>
                  <a:srgbClr val="FF0000"/>
                </a:solidFill>
              </a:rPr>
              <a:t> loop() {</a:t>
            </a:r>
          </a:p>
          <a:p>
            <a:pPr marL="596826" lvl="1" indent="0">
              <a:buNone/>
            </a:pPr>
            <a:r>
              <a:rPr lang="de-DE" dirty="0">
                <a:solidFill>
                  <a:srgbClr val="FF0000"/>
                </a:solidFill>
              </a:rPr>
              <a:t>…</a:t>
            </a:r>
          </a:p>
          <a:p>
            <a:pPr marL="596826" lvl="1" indent="0">
              <a:buNone/>
            </a:pPr>
            <a:r>
              <a:rPr lang="de-DE" dirty="0">
                <a:solidFill>
                  <a:srgbClr val="FF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6610115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5AAAD7-D27B-4C2E-B8DA-208ACBAC3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75E8B0-C1DD-450C-BD6F-9E7A3806C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1" y="3240000"/>
            <a:ext cx="10752000" cy="8601075"/>
          </a:xfrm>
        </p:spPr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F0000"/>
                </a:solidFill>
              </a:rPr>
              <a:t>void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pinMode</a:t>
            </a:r>
            <a:r>
              <a:rPr lang="de-DE" dirty="0">
                <a:solidFill>
                  <a:srgbClr val="FF0000"/>
                </a:solidFill>
              </a:rPr>
              <a:t>(&lt;Pin&gt;, &lt;Modus&gt;);</a:t>
            </a:r>
          </a:p>
          <a:p>
            <a:pPr lvl="1"/>
            <a:r>
              <a:rPr lang="de-DE" dirty="0"/>
              <a:t>Pin: D1, D2, …</a:t>
            </a:r>
          </a:p>
          <a:p>
            <a:pPr lvl="1"/>
            <a:r>
              <a:rPr lang="de-DE" dirty="0"/>
              <a:t>Modus: INPUT, OUTPUT, INPUT_PULLUP</a:t>
            </a:r>
          </a:p>
          <a:p>
            <a:pPr marL="0" indent="0">
              <a:buNone/>
            </a:pPr>
            <a:r>
              <a:rPr lang="de-DE" dirty="0" err="1">
                <a:solidFill>
                  <a:srgbClr val="FF0000"/>
                </a:solidFill>
              </a:rPr>
              <a:t>void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digitalWrite</a:t>
            </a:r>
            <a:r>
              <a:rPr lang="de-DE" dirty="0">
                <a:solidFill>
                  <a:srgbClr val="FF0000"/>
                </a:solidFill>
              </a:rPr>
              <a:t>(&lt;Pin&gt;, HIGH oder LOW);</a:t>
            </a:r>
          </a:p>
          <a:p>
            <a:pPr lvl="1"/>
            <a:r>
              <a:rPr lang="de-DE" dirty="0"/>
              <a:t>Setzt den Pin auf HIGH oder LOW</a:t>
            </a:r>
          </a:p>
          <a:p>
            <a:pPr marL="0" indent="0">
              <a:buNone/>
            </a:pPr>
            <a:r>
              <a:rPr lang="de-DE" dirty="0" err="1">
                <a:solidFill>
                  <a:srgbClr val="FF0000"/>
                </a:solidFill>
              </a:rPr>
              <a:t>bool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digitalRead</a:t>
            </a:r>
            <a:r>
              <a:rPr lang="de-DE" dirty="0">
                <a:solidFill>
                  <a:srgbClr val="FF0000"/>
                </a:solidFill>
              </a:rPr>
              <a:t>(&lt;Pin&gt;);</a:t>
            </a:r>
          </a:p>
          <a:p>
            <a:pPr lvl="1"/>
            <a:r>
              <a:rPr lang="de-DE" dirty="0"/>
              <a:t>Liest den Pin, gibt HIGH oder LOW zurück</a:t>
            </a:r>
          </a:p>
          <a:p>
            <a:pPr marL="0" indent="0">
              <a:buNone/>
            </a:pPr>
            <a:r>
              <a:rPr lang="de-DE" dirty="0" err="1">
                <a:solidFill>
                  <a:srgbClr val="FF0000"/>
                </a:solidFill>
              </a:rPr>
              <a:t>void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delay</a:t>
            </a:r>
            <a:r>
              <a:rPr lang="de-DE" dirty="0">
                <a:solidFill>
                  <a:srgbClr val="FF0000"/>
                </a:solidFill>
              </a:rPr>
              <a:t>(&lt;</a:t>
            </a:r>
            <a:r>
              <a:rPr lang="de-DE" dirty="0" err="1">
                <a:solidFill>
                  <a:srgbClr val="FF0000"/>
                </a:solidFill>
              </a:rPr>
              <a:t>Milliseconds</a:t>
            </a:r>
            <a:r>
              <a:rPr lang="de-DE" dirty="0">
                <a:solidFill>
                  <a:srgbClr val="FF0000"/>
                </a:solidFill>
              </a:rPr>
              <a:t>&gt;);</a:t>
            </a:r>
          </a:p>
          <a:p>
            <a:pPr lvl="1"/>
            <a:r>
              <a:rPr lang="de-DE" dirty="0"/>
              <a:t>Wartet die angegebene Zeit in Millisekunden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Serial.println</a:t>
            </a:r>
            <a:r>
              <a:rPr lang="en-US" dirty="0">
                <a:solidFill>
                  <a:srgbClr val="FF0000"/>
                </a:solidFill>
              </a:rPr>
              <a:t>(“Hello World!");</a:t>
            </a:r>
          </a:p>
          <a:p>
            <a:pPr lvl="1"/>
            <a:r>
              <a:rPr lang="en-US" dirty="0" err="1">
                <a:solidFill>
                  <a:schemeClr val="accent6">
                    <a:lumMod val="25000"/>
                  </a:schemeClr>
                </a:solidFill>
              </a:rPr>
              <a:t>Ausgabe</a:t>
            </a:r>
            <a:r>
              <a:rPr lang="en-US" dirty="0">
                <a:solidFill>
                  <a:schemeClr val="accent6">
                    <a:lumMod val="25000"/>
                  </a:schemeClr>
                </a:solidFill>
              </a:rPr>
              <a:t> auf dem </a:t>
            </a:r>
            <a:r>
              <a:rPr lang="en-US" dirty="0" err="1">
                <a:solidFill>
                  <a:schemeClr val="accent6">
                    <a:lumMod val="25000"/>
                  </a:schemeClr>
                </a:solidFill>
              </a:rPr>
              <a:t>seriellem</a:t>
            </a:r>
            <a:r>
              <a:rPr lang="en-US" dirty="0">
                <a:solidFill>
                  <a:schemeClr val="accent6">
                    <a:lumMod val="25000"/>
                  </a:schemeClr>
                </a:solidFill>
              </a:rPr>
              <a:t> Monitor</a:t>
            </a:r>
            <a:endParaRPr lang="de-DE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3BA56F-BB29-4AAF-8D2F-C69579099E0B}"/>
              </a:ext>
            </a:extLst>
          </p:cNvPr>
          <p:cNvSpPr txBox="1">
            <a:spLocks/>
          </p:cNvSpPr>
          <p:nvPr/>
        </p:nvSpPr>
        <p:spPr bwMode="auto">
          <a:xfrm>
            <a:off x="12735314" y="3222280"/>
            <a:ext cx="10752000" cy="86010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685714" indent="-685714" algn="l" defTabSz="243650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45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ＭＳ Ｐゴシック" charset="0"/>
                <a:cs typeface="Calibri"/>
              </a:defRPr>
            </a:lvl1pPr>
            <a:lvl2pPr marL="1282540" indent="-571428" algn="l" defTabSz="243650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43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ＭＳ Ｐゴシック" charset="0"/>
                <a:cs typeface="Calibri"/>
              </a:defRPr>
            </a:lvl2pPr>
            <a:lvl3pPr marL="2009524" indent="-571428" algn="l" defTabSz="243650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43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ＭＳ Ｐゴシック" charset="0"/>
                <a:cs typeface="Calibri"/>
              </a:defRPr>
            </a:lvl3pPr>
            <a:lvl4pPr marL="2720635" indent="-571428" algn="l" defTabSz="243650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43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ＭＳ Ｐゴシック" charset="0"/>
                <a:cs typeface="Calibri"/>
              </a:defRPr>
            </a:lvl4pPr>
            <a:lvl5pPr marL="3431746" indent="-571428" algn="l" defTabSz="243650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4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ＭＳ Ｐゴシック" charset="0"/>
                <a:cs typeface="Calibri"/>
              </a:defRPr>
            </a:lvl5pPr>
            <a:lvl6pPr marL="6704747" indent="-609522" algn="l" defTabSz="24380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3793" indent="-609522" algn="l" defTabSz="24380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2841" indent="-609522" algn="l" defTabSz="24380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1882" indent="-609522" algn="l" defTabSz="24380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dirty="0" err="1">
                <a:solidFill>
                  <a:srgbClr val="FF0000"/>
                </a:solidFill>
              </a:rPr>
              <a:t>if</a:t>
            </a:r>
            <a:r>
              <a:rPr lang="de-DE" dirty="0">
                <a:solidFill>
                  <a:srgbClr val="FF0000"/>
                </a:solidFill>
              </a:rPr>
              <a:t>(…) {</a:t>
            </a:r>
          </a:p>
          <a:p>
            <a:pPr marL="0" indent="0">
              <a:buFont typeface="Arial"/>
              <a:buNone/>
            </a:pPr>
            <a:r>
              <a:rPr lang="de-DE" dirty="0">
                <a:solidFill>
                  <a:srgbClr val="FF0000"/>
                </a:solidFill>
              </a:rPr>
              <a:t>…</a:t>
            </a:r>
          </a:p>
          <a:p>
            <a:pPr marL="0" indent="0">
              <a:buFont typeface="Arial"/>
              <a:buNone/>
            </a:pPr>
            <a:r>
              <a:rPr lang="de-DE" dirty="0">
                <a:solidFill>
                  <a:srgbClr val="FF0000"/>
                </a:solidFill>
              </a:rPr>
              <a:t>} </a:t>
            </a:r>
            <a:r>
              <a:rPr lang="de-DE" dirty="0" err="1">
                <a:solidFill>
                  <a:srgbClr val="FF0000"/>
                </a:solidFill>
              </a:rPr>
              <a:t>else</a:t>
            </a:r>
            <a:r>
              <a:rPr lang="de-DE" dirty="0">
                <a:solidFill>
                  <a:srgbClr val="FF0000"/>
                </a:solidFill>
              </a:rPr>
              <a:t> {</a:t>
            </a:r>
          </a:p>
          <a:p>
            <a:pPr marL="0" indent="0">
              <a:buFont typeface="Arial"/>
              <a:buNone/>
            </a:pPr>
            <a:r>
              <a:rPr lang="de-DE" dirty="0">
                <a:solidFill>
                  <a:srgbClr val="FF0000"/>
                </a:solidFill>
              </a:rPr>
              <a:t>…</a:t>
            </a:r>
          </a:p>
          <a:p>
            <a:pPr marL="0" indent="0">
              <a:buFont typeface="Arial"/>
              <a:buNone/>
            </a:pPr>
            <a:r>
              <a:rPr lang="de-DE" dirty="0">
                <a:solidFill>
                  <a:srgbClr val="FF0000"/>
                </a:solidFill>
              </a:rPr>
              <a:t>}</a:t>
            </a:r>
          </a:p>
          <a:p>
            <a:pPr lvl="1"/>
            <a:r>
              <a:rPr lang="de-DE" dirty="0">
                <a:solidFill>
                  <a:schemeClr val="accent6">
                    <a:lumMod val="25000"/>
                  </a:schemeClr>
                </a:solidFill>
              </a:rPr>
              <a:t>Bedingungen wie in Java</a:t>
            </a:r>
          </a:p>
        </p:txBody>
      </p:sp>
    </p:spTree>
    <p:extLst>
      <p:ext uri="{BB962C8B-B14F-4D97-AF65-F5344CB8AC3E}">
        <p14:creationId xmlns:p14="http://schemas.microsoft.com/office/powerpoint/2010/main" val="604001863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el 1"/>
          <p:cNvSpPr>
            <a:spLocks noGrp="1"/>
          </p:cNvSpPr>
          <p:nvPr>
            <p:ph type="title"/>
          </p:nvPr>
        </p:nvSpPr>
        <p:spPr>
          <a:xfrm>
            <a:off x="1440000" y="315177"/>
            <a:ext cx="21480841" cy="1952371"/>
          </a:xfrm>
        </p:spPr>
        <p:txBody>
          <a:bodyPr/>
          <a:lstStyle/>
          <a:p>
            <a:r>
              <a:rPr lang="de-DE" dirty="0">
                <a:latin typeface="Calibri Light" charset="0"/>
              </a:rPr>
              <a:t>Übung 1: </a:t>
            </a:r>
            <a:r>
              <a:rPr lang="de-DE" dirty="0" err="1">
                <a:latin typeface="Calibri Light" charset="0"/>
              </a:rPr>
              <a:t>Blinky</a:t>
            </a:r>
            <a:endParaRPr lang="de-DE" dirty="0">
              <a:latin typeface="Calibri Light" charset="0"/>
            </a:endParaRPr>
          </a:p>
        </p:txBody>
      </p:sp>
      <p:sp>
        <p:nvSpPr>
          <p:cNvPr id="18434" name="Inhaltsplatzhalter 2"/>
          <p:cNvSpPr>
            <a:spLocks noGrp="1"/>
          </p:cNvSpPr>
          <p:nvPr>
            <p:ph idx="1"/>
          </p:nvPr>
        </p:nvSpPr>
        <p:spPr>
          <a:xfrm>
            <a:off x="1440000" y="3240000"/>
            <a:ext cx="21150684" cy="398599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de-DE" sz="5999" dirty="0">
                <a:solidFill>
                  <a:srgbClr val="7C7C7B"/>
                </a:solidFill>
                <a:latin typeface="Calibri Light"/>
                <a:cs typeface="Calibri Light"/>
              </a:rPr>
              <a:t>Das „Hello World“ der Hardware-Programmierung!</a:t>
            </a:r>
          </a:p>
          <a:p>
            <a:pPr lvl="1">
              <a:defRPr/>
            </a:pPr>
            <a:r>
              <a:rPr lang="de-DE" sz="5799" dirty="0">
                <a:solidFill>
                  <a:srgbClr val="7C7C7B"/>
                </a:solidFill>
                <a:latin typeface="Calibri Light"/>
                <a:cs typeface="Calibri Light"/>
              </a:rPr>
              <a:t>Eingebaute LED</a:t>
            </a:r>
          </a:p>
          <a:p>
            <a:pPr lvl="1">
              <a:defRPr/>
            </a:pPr>
            <a:r>
              <a:rPr lang="de-DE" sz="5799" dirty="0">
                <a:solidFill>
                  <a:srgbClr val="7C7C7B"/>
                </a:solidFill>
                <a:latin typeface="Calibri Light"/>
                <a:cs typeface="Calibri Light"/>
              </a:rPr>
              <a:t>Wenn Pin D4 auf HIGH geschalten ist,</a:t>
            </a:r>
            <a:br>
              <a:rPr lang="de-DE" sz="5799" dirty="0">
                <a:solidFill>
                  <a:srgbClr val="7C7C7B"/>
                </a:solidFill>
                <a:latin typeface="Calibri Light"/>
                <a:cs typeface="Calibri Light"/>
              </a:rPr>
            </a:br>
            <a:r>
              <a:rPr lang="de-DE" sz="5799" dirty="0">
                <a:solidFill>
                  <a:srgbClr val="7C7C7B"/>
                </a:solidFill>
                <a:latin typeface="Calibri Light"/>
                <a:cs typeface="Calibri Light"/>
              </a:rPr>
              <a:t>leuchtet die LED</a:t>
            </a:r>
          </a:p>
          <a:p>
            <a:pPr marL="971536" indent="-857250">
              <a:defRPr/>
            </a:pPr>
            <a:endParaRPr lang="de-DE" sz="5999" dirty="0">
              <a:solidFill>
                <a:srgbClr val="7C7C7B"/>
              </a:solidFill>
              <a:latin typeface="Calibri Light"/>
              <a:cs typeface="Calibri Light"/>
            </a:endParaRPr>
          </a:p>
          <a:p>
            <a:pPr marL="0" indent="0">
              <a:buNone/>
              <a:defRPr/>
            </a:pPr>
            <a:endParaRPr lang="de-DE" sz="5999" dirty="0">
              <a:solidFill>
                <a:srgbClr val="7C7C7B"/>
              </a:solidFill>
              <a:latin typeface="Calibri Light"/>
              <a:cs typeface="Calibri Light"/>
            </a:endParaRPr>
          </a:p>
          <a:p>
            <a:pPr>
              <a:defRPr/>
            </a:pPr>
            <a:endParaRPr lang="de-DE" sz="5999" dirty="0">
              <a:solidFill>
                <a:srgbClr val="7C7C7B"/>
              </a:solidFill>
              <a:latin typeface="Calibri Light"/>
              <a:cs typeface="Calibri Light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FB75486-D272-48F6-9A00-25E016F45055}"/>
              </a:ext>
            </a:extLst>
          </p:cNvPr>
          <p:cNvSpPr txBox="1">
            <a:spLocks/>
          </p:cNvSpPr>
          <p:nvPr/>
        </p:nvSpPr>
        <p:spPr bwMode="auto">
          <a:xfrm>
            <a:off x="12873085" y="0"/>
            <a:ext cx="11510915" cy="8601075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solidFill>
              <a:schemeClr val="accent6">
                <a:lumMod val="10000"/>
              </a:scheme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685714" indent="-685714" algn="l" defTabSz="243650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45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ＭＳ Ｐゴシック" charset="0"/>
                <a:cs typeface="Calibri"/>
              </a:defRPr>
            </a:lvl1pPr>
            <a:lvl2pPr marL="1282540" indent="-571428" algn="l" defTabSz="243650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43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ＭＳ Ｐゴシック" charset="0"/>
                <a:cs typeface="Calibri"/>
              </a:defRPr>
            </a:lvl2pPr>
            <a:lvl3pPr marL="2009524" indent="-571428" algn="l" defTabSz="243650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43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ＭＳ Ｐゴシック" charset="0"/>
                <a:cs typeface="Calibri"/>
              </a:defRPr>
            </a:lvl3pPr>
            <a:lvl4pPr marL="2720635" indent="-571428" algn="l" defTabSz="243650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43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ＭＳ Ｐゴシック" charset="0"/>
                <a:cs typeface="Calibri"/>
              </a:defRPr>
            </a:lvl4pPr>
            <a:lvl5pPr marL="3431746" indent="-571428" algn="l" defTabSz="243650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4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ＭＳ Ｐゴシック" charset="0"/>
                <a:cs typeface="Calibri"/>
              </a:defRPr>
            </a:lvl5pPr>
            <a:lvl6pPr marL="6704747" indent="-609522" algn="l" defTabSz="24380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3793" indent="-609522" algn="l" defTabSz="24380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2841" indent="-609522" algn="l" defTabSz="24380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1882" indent="-609522" algn="l" defTabSz="24380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void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pinMode</a:t>
            </a:r>
            <a:r>
              <a:rPr lang="de-DE" dirty="0">
                <a:solidFill>
                  <a:srgbClr val="FF0000"/>
                </a:solidFill>
              </a:rPr>
              <a:t>(&lt;Pin&gt;, &lt;Modus&gt;);</a:t>
            </a:r>
          </a:p>
          <a:p>
            <a:pPr lvl="1"/>
            <a:r>
              <a:rPr lang="de-DE" dirty="0"/>
              <a:t>Pin: D1, D2, …</a:t>
            </a:r>
          </a:p>
          <a:p>
            <a:pPr lvl="1"/>
            <a:r>
              <a:rPr lang="de-DE" dirty="0"/>
              <a:t>Modus: INPUT, OUTPUT, INPUT_PULLUP</a:t>
            </a:r>
          </a:p>
          <a:p>
            <a:pPr marL="0" indent="0">
              <a:buFont typeface="Arial"/>
              <a:buNone/>
            </a:pP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void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digitalWrite</a:t>
            </a:r>
            <a:r>
              <a:rPr lang="de-DE" dirty="0">
                <a:solidFill>
                  <a:srgbClr val="FF0000"/>
                </a:solidFill>
              </a:rPr>
              <a:t>(&lt;Pin&gt;, HIGH oder LOW);</a:t>
            </a:r>
          </a:p>
          <a:p>
            <a:pPr lvl="1"/>
            <a:r>
              <a:rPr lang="de-DE" dirty="0"/>
              <a:t>Setzt den Pin auf HIGH oder LOW</a:t>
            </a:r>
          </a:p>
          <a:p>
            <a:pPr marL="0" indent="0">
              <a:buFont typeface="Arial"/>
              <a:buNone/>
            </a:pP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bool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digitalRead</a:t>
            </a:r>
            <a:r>
              <a:rPr lang="de-DE" dirty="0">
                <a:solidFill>
                  <a:srgbClr val="FF0000"/>
                </a:solidFill>
              </a:rPr>
              <a:t>(&lt;Pin&gt;);</a:t>
            </a:r>
          </a:p>
          <a:p>
            <a:pPr lvl="1"/>
            <a:r>
              <a:rPr lang="de-DE" dirty="0"/>
              <a:t>Liest den Pin, gibt HIGH oder LOW zurück</a:t>
            </a:r>
          </a:p>
          <a:p>
            <a:pPr marL="0" indent="0">
              <a:buFont typeface="Arial"/>
              <a:buNone/>
            </a:pP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void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delay</a:t>
            </a:r>
            <a:r>
              <a:rPr lang="de-DE" dirty="0">
                <a:solidFill>
                  <a:srgbClr val="FF0000"/>
                </a:solidFill>
              </a:rPr>
              <a:t>(&lt;</a:t>
            </a:r>
            <a:r>
              <a:rPr lang="de-DE" dirty="0" err="1">
                <a:solidFill>
                  <a:srgbClr val="FF0000"/>
                </a:solidFill>
              </a:rPr>
              <a:t>Milliseconds</a:t>
            </a:r>
            <a:r>
              <a:rPr lang="de-DE" dirty="0">
                <a:solidFill>
                  <a:srgbClr val="FF0000"/>
                </a:solidFill>
              </a:rPr>
              <a:t>&gt;);</a:t>
            </a:r>
          </a:p>
          <a:p>
            <a:pPr lvl="1"/>
            <a:r>
              <a:rPr lang="de-DE" dirty="0"/>
              <a:t>Wartet die angegebene Zeit in Millisekunden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Serial.println</a:t>
            </a:r>
            <a:r>
              <a:rPr lang="en-US" dirty="0">
                <a:solidFill>
                  <a:srgbClr val="FF0000"/>
                </a:solidFill>
              </a:rPr>
              <a:t>(“Hello World!");</a:t>
            </a:r>
          </a:p>
          <a:p>
            <a:pPr lvl="1"/>
            <a:r>
              <a:rPr lang="en-US" dirty="0" err="1">
                <a:solidFill>
                  <a:schemeClr val="accent6">
                    <a:lumMod val="25000"/>
                  </a:schemeClr>
                </a:solidFill>
              </a:rPr>
              <a:t>Ausgabe</a:t>
            </a:r>
            <a:r>
              <a:rPr lang="en-US" dirty="0">
                <a:solidFill>
                  <a:schemeClr val="accent6">
                    <a:lumMod val="25000"/>
                  </a:schemeClr>
                </a:solidFill>
              </a:rPr>
              <a:t> auf dem </a:t>
            </a:r>
            <a:r>
              <a:rPr lang="en-US" dirty="0" err="1">
                <a:solidFill>
                  <a:schemeClr val="accent6">
                    <a:lumMod val="25000"/>
                  </a:schemeClr>
                </a:solidFill>
              </a:rPr>
              <a:t>seriellem</a:t>
            </a:r>
            <a:r>
              <a:rPr lang="en-US" dirty="0">
                <a:solidFill>
                  <a:schemeClr val="accent6">
                    <a:lumMod val="25000"/>
                  </a:schemeClr>
                </a:solidFill>
              </a:rPr>
              <a:t> Monitor</a:t>
            </a:r>
            <a:endParaRPr lang="de-DE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07E4FC3-F3EE-4F8C-987E-4BF444F68186}"/>
              </a:ext>
            </a:extLst>
          </p:cNvPr>
          <p:cNvSpPr/>
          <p:nvPr/>
        </p:nvSpPr>
        <p:spPr>
          <a:xfrm>
            <a:off x="1440000" y="7581275"/>
            <a:ext cx="6571785" cy="4401205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de-DE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de-DE" sz="2800" dirty="0">
                <a:solidFill>
                  <a:srgbClr val="C586C0"/>
                </a:solidFill>
                <a:latin typeface="Consolas" panose="020B0609020204030204" pitchFamily="49" charset="0"/>
              </a:rPr>
              <a:t> </a:t>
            </a:r>
            <a:r>
              <a:rPr lang="de-DE" sz="2800" dirty="0" err="1">
                <a:solidFill>
                  <a:srgbClr val="C586C0"/>
                </a:solidFill>
                <a:latin typeface="Consolas" panose="020B0609020204030204" pitchFamily="49" charset="0"/>
              </a:rPr>
              <a:t>setup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pinMode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(D4, </a:t>
            </a:r>
            <a:r>
              <a:rPr lang="de-DE" sz="2800" dirty="0">
                <a:solidFill>
                  <a:srgbClr val="569CD6"/>
                </a:solidFill>
                <a:latin typeface="Consolas" panose="020B0609020204030204" pitchFamily="49" charset="0"/>
              </a:rPr>
              <a:t>OUTPUT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DE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de-DE" sz="2800" dirty="0">
                <a:solidFill>
                  <a:srgbClr val="C586C0"/>
                </a:solidFill>
                <a:latin typeface="Consolas" panose="020B0609020204030204" pitchFamily="49" charset="0"/>
              </a:rPr>
              <a:t> loop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digitalWrite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(D4, </a:t>
            </a:r>
            <a:r>
              <a:rPr lang="de-DE" sz="2800" dirty="0">
                <a:solidFill>
                  <a:srgbClr val="569CD6"/>
                </a:solidFill>
                <a:latin typeface="Consolas" panose="020B0609020204030204" pitchFamily="49" charset="0"/>
              </a:rPr>
              <a:t>HIGH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delay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</a:p>
          <a:p>
            <a:pPr lvl="1"/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digitalWrite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(D4, </a:t>
            </a:r>
            <a:r>
              <a:rPr lang="de-DE" sz="2800" dirty="0">
                <a:solidFill>
                  <a:srgbClr val="569CD6"/>
                </a:solidFill>
                <a:latin typeface="Consolas" panose="020B0609020204030204" pitchFamily="49" charset="0"/>
              </a:rPr>
              <a:t>LOW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delay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de-DE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30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el 1"/>
          <p:cNvSpPr>
            <a:spLocks noGrp="1"/>
          </p:cNvSpPr>
          <p:nvPr>
            <p:ph type="title"/>
          </p:nvPr>
        </p:nvSpPr>
        <p:spPr>
          <a:xfrm>
            <a:off x="1440000" y="315177"/>
            <a:ext cx="21480841" cy="1952371"/>
          </a:xfrm>
        </p:spPr>
        <p:txBody>
          <a:bodyPr/>
          <a:lstStyle/>
          <a:p>
            <a:r>
              <a:rPr lang="de-DE" dirty="0">
                <a:latin typeface="Calibri Light" charset="0"/>
              </a:rPr>
              <a:t>Übung 1: </a:t>
            </a:r>
            <a:r>
              <a:rPr lang="de-DE" dirty="0" err="1">
                <a:latin typeface="Calibri Light" charset="0"/>
              </a:rPr>
              <a:t>Blinky</a:t>
            </a:r>
            <a:r>
              <a:rPr lang="de-DE" dirty="0">
                <a:latin typeface="Calibri Light" charset="0"/>
              </a:rPr>
              <a:t> 2</a:t>
            </a:r>
          </a:p>
        </p:txBody>
      </p:sp>
      <p:sp>
        <p:nvSpPr>
          <p:cNvPr id="18434" name="Inhaltsplatzhalter 2"/>
          <p:cNvSpPr>
            <a:spLocks noGrp="1"/>
          </p:cNvSpPr>
          <p:nvPr>
            <p:ph idx="1"/>
          </p:nvPr>
        </p:nvSpPr>
        <p:spPr>
          <a:xfrm>
            <a:off x="1440000" y="3240000"/>
            <a:ext cx="21150684" cy="3985990"/>
          </a:xfrm>
        </p:spPr>
        <p:txBody>
          <a:bodyPr/>
          <a:lstStyle/>
          <a:p>
            <a:pPr marL="711112" lvl="1" indent="0">
              <a:buNone/>
              <a:defRPr/>
            </a:pPr>
            <a:r>
              <a:rPr lang="de-DE" sz="5799" dirty="0">
                <a:solidFill>
                  <a:srgbClr val="7C7C7B"/>
                </a:solidFill>
                <a:latin typeface="Calibri Light"/>
                <a:cs typeface="Calibri Light"/>
              </a:rPr>
              <a:t>Die Eingebaute LED soll nur Leuchten wenn Pin D2 mit Ground verbunden ist.</a:t>
            </a:r>
          </a:p>
          <a:p>
            <a:pPr marL="971536" indent="-857250">
              <a:defRPr/>
            </a:pPr>
            <a:endParaRPr lang="de-DE" sz="5999" dirty="0">
              <a:solidFill>
                <a:srgbClr val="7C7C7B"/>
              </a:solidFill>
              <a:latin typeface="Calibri Light"/>
              <a:cs typeface="Calibri Light"/>
            </a:endParaRPr>
          </a:p>
          <a:p>
            <a:pPr marL="0" indent="0">
              <a:buNone/>
              <a:defRPr/>
            </a:pPr>
            <a:endParaRPr lang="de-DE" sz="5999" dirty="0">
              <a:solidFill>
                <a:srgbClr val="7C7C7B"/>
              </a:solidFill>
              <a:latin typeface="Calibri Light"/>
              <a:cs typeface="Calibri Light"/>
            </a:endParaRPr>
          </a:p>
          <a:p>
            <a:pPr>
              <a:defRPr/>
            </a:pPr>
            <a:endParaRPr lang="de-DE" sz="5999" dirty="0">
              <a:solidFill>
                <a:srgbClr val="7C7C7B"/>
              </a:solidFill>
              <a:latin typeface="Calibri Light"/>
              <a:cs typeface="Calibri Light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F05AF8D-84DA-45E0-BC36-84BA404FCEE7}"/>
              </a:ext>
            </a:extLst>
          </p:cNvPr>
          <p:cNvSpPr/>
          <p:nvPr/>
        </p:nvSpPr>
        <p:spPr>
          <a:xfrm>
            <a:off x="1440000" y="7225990"/>
            <a:ext cx="8333678" cy="5262979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de-DE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de-DE" sz="2800" dirty="0">
                <a:solidFill>
                  <a:srgbClr val="C586C0"/>
                </a:solidFill>
                <a:latin typeface="Consolas" panose="020B0609020204030204" pitchFamily="49" charset="0"/>
              </a:rPr>
              <a:t> </a:t>
            </a:r>
            <a:r>
              <a:rPr lang="de-DE" sz="2800" dirty="0" err="1">
                <a:solidFill>
                  <a:srgbClr val="C586C0"/>
                </a:solidFill>
                <a:latin typeface="Consolas" panose="020B0609020204030204" pitchFamily="49" charset="0"/>
              </a:rPr>
              <a:t>setup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pinMode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(D4, </a:t>
            </a:r>
            <a:r>
              <a:rPr lang="de-DE" sz="2800" dirty="0">
                <a:solidFill>
                  <a:srgbClr val="569CD6"/>
                </a:solidFill>
                <a:latin typeface="Consolas" panose="020B0609020204030204" pitchFamily="49" charset="0"/>
              </a:rPr>
              <a:t>OUTPUT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pinMode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(D2, </a:t>
            </a:r>
            <a:r>
              <a:rPr lang="de-DE" sz="2800" dirty="0">
                <a:solidFill>
                  <a:srgbClr val="569CD6"/>
                </a:solidFill>
                <a:latin typeface="Consolas" panose="020B0609020204030204" pitchFamily="49" charset="0"/>
              </a:rPr>
              <a:t>INPUT_PULLUP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DE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de-DE" sz="2800" dirty="0">
                <a:solidFill>
                  <a:srgbClr val="C586C0"/>
                </a:solidFill>
                <a:latin typeface="Consolas" panose="020B0609020204030204" pitchFamily="49" charset="0"/>
              </a:rPr>
              <a:t> loop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de-DE" sz="2800" dirty="0" err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digitalRead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(D2) == </a:t>
            </a:r>
            <a:r>
              <a:rPr lang="de-DE" sz="2800" dirty="0">
                <a:solidFill>
                  <a:srgbClr val="569CD6"/>
                </a:solidFill>
                <a:latin typeface="Consolas" panose="020B0609020204030204" pitchFamily="49" charset="0"/>
              </a:rPr>
              <a:t>HIGH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digitalWrite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(D4, </a:t>
            </a:r>
            <a:r>
              <a:rPr lang="de-DE" sz="2800" dirty="0">
                <a:solidFill>
                  <a:srgbClr val="569CD6"/>
                </a:solidFill>
                <a:latin typeface="Consolas" panose="020B0609020204030204" pitchFamily="49" charset="0"/>
              </a:rPr>
              <a:t>HIGH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} </a:t>
            </a:r>
            <a:r>
              <a:rPr lang="de-DE" sz="2800" dirty="0" err="1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pPr lvl="2"/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digitalWrite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(D4, </a:t>
            </a:r>
            <a:r>
              <a:rPr lang="de-DE" sz="2800" dirty="0">
                <a:solidFill>
                  <a:srgbClr val="569CD6"/>
                </a:solidFill>
                <a:latin typeface="Consolas" panose="020B0609020204030204" pitchFamily="49" charset="0"/>
              </a:rPr>
              <a:t>LOW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23989D2-1688-47B2-AC8F-59E4977494F2}"/>
              </a:ext>
            </a:extLst>
          </p:cNvPr>
          <p:cNvSpPr txBox="1">
            <a:spLocks/>
          </p:cNvSpPr>
          <p:nvPr/>
        </p:nvSpPr>
        <p:spPr bwMode="auto">
          <a:xfrm>
            <a:off x="12873085" y="0"/>
            <a:ext cx="11510915" cy="8601075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solidFill>
              <a:schemeClr val="accent6">
                <a:lumMod val="10000"/>
              </a:schemeClr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685714" indent="-685714" algn="l" defTabSz="243650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45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ＭＳ Ｐゴシック" charset="0"/>
                <a:cs typeface="Calibri"/>
              </a:defRPr>
            </a:lvl1pPr>
            <a:lvl2pPr marL="1282540" indent="-571428" algn="l" defTabSz="243650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43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ＭＳ Ｐゴシック" charset="0"/>
                <a:cs typeface="Calibri"/>
              </a:defRPr>
            </a:lvl2pPr>
            <a:lvl3pPr marL="2009524" indent="-571428" algn="l" defTabSz="243650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43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ＭＳ Ｐゴシック" charset="0"/>
                <a:cs typeface="Calibri"/>
              </a:defRPr>
            </a:lvl3pPr>
            <a:lvl4pPr marL="2720635" indent="-571428" algn="l" defTabSz="243650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43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ＭＳ Ｐゴシック" charset="0"/>
                <a:cs typeface="Calibri"/>
              </a:defRPr>
            </a:lvl4pPr>
            <a:lvl5pPr marL="3431746" indent="-571428" algn="l" defTabSz="243650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4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ＭＳ Ｐゴシック" charset="0"/>
                <a:cs typeface="Calibri"/>
              </a:defRPr>
            </a:lvl5pPr>
            <a:lvl6pPr marL="6704747" indent="-609522" algn="l" defTabSz="24380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3793" indent="-609522" algn="l" defTabSz="24380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2841" indent="-609522" algn="l" defTabSz="24380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1882" indent="-609522" algn="l" defTabSz="24380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void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pinMode</a:t>
            </a:r>
            <a:r>
              <a:rPr lang="de-DE" dirty="0">
                <a:solidFill>
                  <a:srgbClr val="FF0000"/>
                </a:solidFill>
              </a:rPr>
              <a:t>(&lt;Pin&gt;, &lt;Modus&gt;);</a:t>
            </a:r>
          </a:p>
          <a:p>
            <a:pPr lvl="1"/>
            <a:r>
              <a:rPr lang="de-DE" dirty="0"/>
              <a:t>Pin: D1, D2, …</a:t>
            </a:r>
          </a:p>
          <a:p>
            <a:pPr lvl="1"/>
            <a:r>
              <a:rPr lang="de-DE" dirty="0"/>
              <a:t>Modus: INPUT, OUTPUT, INPUT_PULLUP</a:t>
            </a:r>
          </a:p>
          <a:p>
            <a:pPr marL="0" indent="0">
              <a:buFont typeface="Arial"/>
              <a:buNone/>
            </a:pP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void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digitalWrite</a:t>
            </a:r>
            <a:r>
              <a:rPr lang="de-DE" dirty="0">
                <a:solidFill>
                  <a:srgbClr val="FF0000"/>
                </a:solidFill>
              </a:rPr>
              <a:t>(&lt;Pin&gt;, HIGH oder LOW);</a:t>
            </a:r>
          </a:p>
          <a:p>
            <a:pPr lvl="1"/>
            <a:r>
              <a:rPr lang="de-DE" dirty="0"/>
              <a:t>Setzt den Pin auf HIGH oder LOW</a:t>
            </a:r>
          </a:p>
          <a:p>
            <a:pPr marL="0" indent="0">
              <a:buFont typeface="Arial"/>
              <a:buNone/>
            </a:pP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bool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digitalRead</a:t>
            </a:r>
            <a:r>
              <a:rPr lang="de-DE" dirty="0">
                <a:solidFill>
                  <a:srgbClr val="FF0000"/>
                </a:solidFill>
              </a:rPr>
              <a:t>(&lt;Pin&gt;);</a:t>
            </a:r>
          </a:p>
          <a:p>
            <a:pPr lvl="1"/>
            <a:r>
              <a:rPr lang="de-DE" dirty="0"/>
              <a:t>Liest den Pin, gibt HIGH oder LOW zurück</a:t>
            </a:r>
          </a:p>
          <a:p>
            <a:pPr marL="0" indent="0">
              <a:buFont typeface="Arial"/>
              <a:buNone/>
            </a:pP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void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delay</a:t>
            </a:r>
            <a:r>
              <a:rPr lang="de-DE" dirty="0">
                <a:solidFill>
                  <a:srgbClr val="FF0000"/>
                </a:solidFill>
              </a:rPr>
              <a:t>(&lt;</a:t>
            </a:r>
            <a:r>
              <a:rPr lang="de-DE" dirty="0" err="1">
                <a:solidFill>
                  <a:srgbClr val="FF0000"/>
                </a:solidFill>
              </a:rPr>
              <a:t>Milliseconds</a:t>
            </a:r>
            <a:r>
              <a:rPr lang="de-DE" dirty="0">
                <a:solidFill>
                  <a:srgbClr val="FF0000"/>
                </a:solidFill>
              </a:rPr>
              <a:t>&gt;);</a:t>
            </a:r>
          </a:p>
          <a:p>
            <a:pPr lvl="1"/>
            <a:r>
              <a:rPr lang="de-DE" dirty="0"/>
              <a:t>Wartet die angegebene Zeit in Millisekunden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Serial.println</a:t>
            </a:r>
            <a:r>
              <a:rPr lang="en-US" dirty="0">
                <a:solidFill>
                  <a:srgbClr val="FF0000"/>
                </a:solidFill>
              </a:rPr>
              <a:t>(“Hello World!");</a:t>
            </a:r>
          </a:p>
          <a:p>
            <a:pPr lvl="1"/>
            <a:r>
              <a:rPr lang="en-US" dirty="0" err="1">
                <a:solidFill>
                  <a:schemeClr val="accent6">
                    <a:lumMod val="25000"/>
                  </a:schemeClr>
                </a:solidFill>
              </a:rPr>
              <a:t>Ausgabe</a:t>
            </a:r>
            <a:r>
              <a:rPr lang="en-US" dirty="0">
                <a:solidFill>
                  <a:schemeClr val="accent6">
                    <a:lumMod val="25000"/>
                  </a:schemeClr>
                </a:solidFill>
              </a:rPr>
              <a:t> auf dem </a:t>
            </a:r>
            <a:r>
              <a:rPr lang="en-US" dirty="0" err="1">
                <a:solidFill>
                  <a:schemeClr val="accent6">
                    <a:lumMod val="25000"/>
                  </a:schemeClr>
                </a:solidFill>
              </a:rPr>
              <a:t>seriellem</a:t>
            </a:r>
            <a:r>
              <a:rPr lang="en-US" dirty="0">
                <a:solidFill>
                  <a:schemeClr val="accent6">
                    <a:lumMod val="25000"/>
                  </a:schemeClr>
                </a:solidFill>
              </a:rPr>
              <a:t> Monitor</a:t>
            </a:r>
            <a:endParaRPr lang="de-DE" dirty="0">
              <a:solidFill>
                <a:schemeClr val="accent6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4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el 1"/>
          <p:cNvSpPr>
            <a:spLocks noGrp="1"/>
          </p:cNvSpPr>
          <p:nvPr>
            <p:ph type="title"/>
          </p:nvPr>
        </p:nvSpPr>
        <p:spPr>
          <a:xfrm>
            <a:off x="1440000" y="315177"/>
            <a:ext cx="21480841" cy="1952371"/>
          </a:xfrm>
        </p:spPr>
        <p:txBody>
          <a:bodyPr/>
          <a:lstStyle/>
          <a:p>
            <a:r>
              <a:rPr lang="de-DE" sz="6000" dirty="0"/>
              <a:t>Übung 2: Debugging</a:t>
            </a:r>
            <a:endParaRPr lang="de-DE" dirty="0">
              <a:latin typeface="Calibri Light" charset="0"/>
            </a:endParaRPr>
          </a:p>
        </p:txBody>
      </p:sp>
      <p:sp>
        <p:nvSpPr>
          <p:cNvPr id="18434" name="Inhaltsplatzhalter 2"/>
          <p:cNvSpPr>
            <a:spLocks noGrp="1"/>
          </p:cNvSpPr>
          <p:nvPr>
            <p:ph idx="1"/>
          </p:nvPr>
        </p:nvSpPr>
        <p:spPr>
          <a:xfrm>
            <a:off x="1440000" y="3240000"/>
            <a:ext cx="21150684" cy="928248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de-DE" sz="3400" dirty="0" err="1">
                <a:latin typeface="Calibri Light"/>
                <a:cs typeface="Calibri Light"/>
              </a:rPr>
              <a:t>Debug</a:t>
            </a:r>
            <a:r>
              <a:rPr lang="de-DE" sz="3400" dirty="0">
                <a:latin typeface="Calibri Light"/>
                <a:cs typeface="Calibri Light"/>
              </a:rPr>
              <a:t> Ausgabe auf dem seriellen Monitor:</a:t>
            </a:r>
          </a:p>
          <a:p>
            <a:pPr>
              <a:defRPr/>
            </a:pPr>
            <a:endParaRPr lang="de-DE" sz="3400" dirty="0">
              <a:latin typeface="Calibri Light"/>
              <a:cs typeface="Calibri Light"/>
            </a:endParaRPr>
          </a:p>
          <a:p>
            <a:pPr>
              <a:defRPr/>
            </a:pPr>
            <a:r>
              <a:rPr lang="de-DE" sz="3400" dirty="0">
                <a:latin typeface="Calibri Light"/>
                <a:cs typeface="Calibri Light"/>
              </a:rPr>
              <a:t>Setup:</a:t>
            </a:r>
          </a:p>
          <a:p>
            <a:pPr lvl="1">
              <a:defRPr/>
            </a:pPr>
            <a:r>
              <a:rPr lang="de-DE" sz="3200" dirty="0" err="1">
                <a:latin typeface="Calibri Light"/>
                <a:cs typeface="Calibri Light"/>
              </a:rPr>
              <a:t>Serial.begin</a:t>
            </a:r>
            <a:r>
              <a:rPr lang="de-DE" sz="3200" dirty="0">
                <a:latin typeface="Calibri Light"/>
                <a:cs typeface="Calibri Light"/>
              </a:rPr>
              <a:t>(</a:t>
            </a:r>
            <a:r>
              <a:rPr lang="de-DE" sz="3200" dirty="0">
                <a:solidFill>
                  <a:srgbClr val="B5CEA8"/>
                </a:solidFill>
                <a:latin typeface="Consolas" panose="020B0609020204030204" pitchFamily="49" charset="0"/>
              </a:rPr>
              <a:t>115200</a:t>
            </a:r>
            <a:r>
              <a:rPr lang="de-DE" sz="3200" dirty="0">
                <a:latin typeface="Calibri Light"/>
                <a:cs typeface="Calibri Light"/>
              </a:rPr>
              <a:t>);</a:t>
            </a:r>
          </a:p>
          <a:p>
            <a:pPr>
              <a:defRPr/>
            </a:pPr>
            <a:r>
              <a:rPr lang="de-DE" sz="3400" dirty="0">
                <a:latin typeface="Calibri Light"/>
                <a:cs typeface="Calibri Light"/>
              </a:rPr>
              <a:t>Loop:</a:t>
            </a:r>
          </a:p>
          <a:p>
            <a:pPr lvl="1">
              <a:defRPr/>
            </a:pPr>
            <a:r>
              <a:rPr lang="en-US" sz="3200" dirty="0" err="1">
                <a:solidFill>
                  <a:schemeClr val="accent6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Serial.println</a:t>
            </a:r>
            <a:r>
              <a:rPr lang="en-US" sz="3200" dirty="0">
                <a:solidFill>
                  <a:schemeClr val="accent6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(“Hello World!");</a:t>
            </a:r>
          </a:p>
          <a:p>
            <a:pPr lvl="1">
              <a:defRPr/>
            </a:pPr>
            <a:r>
              <a:rPr lang="en-US" sz="3200" dirty="0" err="1">
                <a:solidFill>
                  <a:schemeClr val="accent6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Serial.println</a:t>
            </a:r>
            <a:r>
              <a:rPr lang="en-US" sz="3200" dirty="0">
                <a:solidFill>
                  <a:schemeClr val="accent6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(__LINE__);</a:t>
            </a:r>
          </a:p>
          <a:p>
            <a:pPr lvl="1">
              <a:defRPr/>
            </a:pPr>
            <a:r>
              <a:rPr lang="en-US" sz="3200" dirty="0" err="1">
                <a:solidFill>
                  <a:schemeClr val="accent6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Serial.println</a:t>
            </a:r>
            <a:r>
              <a:rPr lang="en-US" sz="3200" dirty="0">
                <a:solidFill>
                  <a:schemeClr val="accent6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(__FILE__);</a:t>
            </a:r>
          </a:p>
          <a:p>
            <a:pPr lvl="1">
              <a:defRPr/>
            </a:pPr>
            <a:r>
              <a:rPr lang="en-US" sz="3200" dirty="0" err="1">
                <a:solidFill>
                  <a:schemeClr val="accent6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Serial.println</a:t>
            </a:r>
            <a:r>
              <a:rPr lang="en-US" sz="3200" dirty="0">
                <a:solidFill>
                  <a:schemeClr val="accent6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(__COUNTER__);</a:t>
            </a:r>
          </a:p>
          <a:p>
            <a:pPr lvl="1">
              <a:defRPr/>
            </a:pPr>
            <a:r>
              <a:rPr lang="en-US" sz="3200" dirty="0" err="1">
                <a:solidFill>
                  <a:schemeClr val="accent6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Serial.println</a:t>
            </a:r>
            <a:r>
              <a:rPr lang="en-US" sz="3200" dirty="0">
                <a:solidFill>
                  <a:schemeClr val="accent6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(__FUNCTION__);</a:t>
            </a:r>
          </a:p>
          <a:p>
            <a:pPr>
              <a:defRPr/>
            </a:pPr>
            <a:endParaRPr lang="de-DE" sz="3400" dirty="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cs typeface="Calibri Ligh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39971B-98C9-4FB4-A79F-6605BA30A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5691" y="674300"/>
            <a:ext cx="7971148" cy="1077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6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el 1"/>
          <p:cNvSpPr>
            <a:spLocks noGrp="1"/>
          </p:cNvSpPr>
          <p:nvPr>
            <p:ph type="title"/>
          </p:nvPr>
        </p:nvSpPr>
        <p:spPr>
          <a:xfrm>
            <a:off x="1440000" y="315177"/>
            <a:ext cx="21480841" cy="1952371"/>
          </a:xfrm>
        </p:spPr>
        <p:txBody>
          <a:bodyPr/>
          <a:lstStyle/>
          <a:p>
            <a:r>
              <a:rPr lang="de-DE" dirty="0">
                <a:latin typeface="Calibri Light" charset="0"/>
              </a:rPr>
              <a:t>Übung 3: Temperatursensor</a:t>
            </a:r>
          </a:p>
        </p:txBody>
      </p:sp>
      <p:sp>
        <p:nvSpPr>
          <p:cNvPr id="18434" name="Inhaltsplatzhalter 2"/>
          <p:cNvSpPr>
            <a:spLocks noGrp="1"/>
          </p:cNvSpPr>
          <p:nvPr>
            <p:ph idx="1"/>
          </p:nvPr>
        </p:nvSpPr>
        <p:spPr>
          <a:xfrm>
            <a:off x="1440000" y="3240000"/>
            <a:ext cx="21150684" cy="928248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de-DE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 Light"/>
              </a:rPr>
              <a:t>Bei dem Sensor handelt es sich um einen </a:t>
            </a:r>
            <a:r>
              <a:rPr lang="de-DE" sz="3400" b="1" dirty="0">
                <a:solidFill>
                  <a:srgbClr val="FF0000"/>
                </a:solidFill>
                <a:latin typeface="Calibri Light"/>
                <a:cs typeface="Calibri Light"/>
              </a:rPr>
              <a:t>LM75A</a:t>
            </a:r>
            <a:r>
              <a:rPr lang="de-DE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 Light"/>
              </a:rPr>
              <a:t>, der über </a:t>
            </a:r>
            <a:r>
              <a:rPr lang="de-DE" sz="3400" b="1" dirty="0">
                <a:solidFill>
                  <a:srgbClr val="FF0000"/>
                </a:solidFill>
                <a:latin typeface="Calibri Light"/>
                <a:cs typeface="Calibri Light"/>
              </a:rPr>
              <a:t>I2C</a:t>
            </a:r>
            <a:r>
              <a:rPr lang="de-DE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 Light"/>
              </a:rPr>
              <a:t> angeschlossen wird.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48F74C7-C19B-40B2-800C-550252062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61" y="5357387"/>
            <a:ext cx="10363200" cy="5499100"/>
          </a:xfrm>
          <a:prstGeom prst="rect">
            <a:avLst/>
          </a:prstGeom>
        </p:spPr>
      </p:pic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173B65D7-347E-45EF-8B28-C3C680EB6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35742" y="3861675"/>
            <a:ext cx="13108258" cy="8660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346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40000" y="3240000"/>
            <a:ext cx="21480133" cy="8601075"/>
          </a:xfrm>
        </p:spPr>
        <p:txBody>
          <a:bodyPr/>
          <a:lstStyle/>
          <a:p>
            <a:pPr>
              <a:lnSpc>
                <a:spcPts val="5000"/>
              </a:lnSpc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de-DE" sz="4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 Light"/>
              </a:rPr>
              <a:t>Willkommen</a:t>
            </a:r>
          </a:p>
          <a:p>
            <a:pPr>
              <a:lnSpc>
                <a:spcPts val="5000"/>
              </a:lnSpc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de-DE" sz="4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 Light"/>
              </a:rPr>
              <a:t>IOT Überblick</a:t>
            </a:r>
          </a:p>
          <a:p>
            <a:pPr>
              <a:lnSpc>
                <a:spcPts val="5000"/>
              </a:lnSpc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de-DE" sz="4200" dirty="0">
                <a:latin typeface="Calibri Light"/>
                <a:cs typeface="Calibri Light"/>
              </a:rPr>
              <a:t>ESP8266</a:t>
            </a:r>
            <a:endParaRPr lang="de-DE" sz="4200" dirty="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cs typeface="Calibri Light"/>
            </a:endParaRPr>
          </a:p>
          <a:p>
            <a:pPr>
              <a:lnSpc>
                <a:spcPts val="5000"/>
              </a:lnSpc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de-DE" sz="4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 Light"/>
              </a:rPr>
              <a:t>Arduino IDE</a:t>
            </a:r>
          </a:p>
          <a:p>
            <a:pPr>
              <a:lnSpc>
                <a:spcPts val="5000"/>
              </a:lnSpc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de-DE" sz="4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 Light"/>
              </a:rPr>
              <a:t>Übung 1: </a:t>
            </a:r>
            <a:r>
              <a:rPr lang="de-DE" sz="4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 Light"/>
              </a:rPr>
              <a:t>Blinky</a:t>
            </a:r>
            <a:endParaRPr lang="de-DE" sz="4200" dirty="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cs typeface="Calibri Light"/>
            </a:endParaRPr>
          </a:p>
          <a:p>
            <a:pPr>
              <a:lnSpc>
                <a:spcPts val="5000"/>
              </a:lnSpc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de-DE" sz="4200" dirty="0">
                <a:latin typeface="Calibri Light"/>
                <a:cs typeface="Calibri Light"/>
              </a:rPr>
              <a:t>Übung 2: Debugging</a:t>
            </a:r>
          </a:p>
          <a:p>
            <a:pPr>
              <a:lnSpc>
                <a:spcPts val="5000"/>
              </a:lnSpc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de-DE" sz="4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 Light"/>
              </a:rPr>
              <a:t>Übung 3: Temperatursensor</a:t>
            </a:r>
          </a:p>
          <a:p>
            <a:pPr>
              <a:lnSpc>
                <a:spcPts val="5000"/>
              </a:lnSpc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de-DE" sz="4200" dirty="0">
                <a:latin typeface="Calibri Light"/>
                <a:cs typeface="Calibri Light"/>
              </a:rPr>
              <a:t>Übung 4: </a:t>
            </a:r>
            <a:r>
              <a:rPr lang="de-DE" sz="4200" dirty="0" err="1">
                <a:latin typeface="Calibri Light"/>
                <a:cs typeface="Calibri Light"/>
              </a:rPr>
              <a:t>Neopixel</a:t>
            </a:r>
            <a:endParaRPr lang="de-DE" sz="4200" dirty="0">
              <a:latin typeface="Calibri Light"/>
              <a:cs typeface="Calibri Light"/>
            </a:endParaRPr>
          </a:p>
          <a:p>
            <a:pPr>
              <a:lnSpc>
                <a:spcPts val="5000"/>
              </a:lnSpc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de-DE" sz="4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 Light"/>
              </a:rPr>
              <a:t>Übung 5: Ab ins Internet</a:t>
            </a:r>
          </a:p>
          <a:p>
            <a:pPr>
              <a:lnSpc>
                <a:spcPts val="5000"/>
              </a:lnSpc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de-DE" sz="4200" dirty="0">
                <a:latin typeface="Calibri Light"/>
                <a:cs typeface="Calibri Light"/>
              </a:rPr>
              <a:t>Übung 6: Temperatur an Server</a:t>
            </a:r>
          </a:p>
          <a:p>
            <a:pPr>
              <a:lnSpc>
                <a:spcPts val="5000"/>
              </a:lnSpc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de-DE" sz="4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 Light"/>
              </a:rPr>
              <a:t>Übung 7: </a:t>
            </a:r>
            <a:r>
              <a:rPr lang="de-DE" sz="4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 Light"/>
              </a:rPr>
              <a:t>Neopixel</a:t>
            </a:r>
            <a:r>
              <a:rPr lang="de-DE" sz="4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 Light"/>
              </a:rPr>
              <a:t> </a:t>
            </a:r>
            <a:r>
              <a:rPr lang="de-DE" sz="4200" dirty="0">
                <a:latin typeface="Calibri Light"/>
                <a:cs typeface="Calibri Light"/>
              </a:rPr>
              <a:t>übers Netz steuern</a:t>
            </a:r>
            <a:endParaRPr lang="de-DE" sz="4200" dirty="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cs typeface="Calibri Light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16491" y="5169409"/>
            <a:ext cx="5354189" cy="536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186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el 1"/>
          <p:cNvSpPr>
            <a:spLocks noGrp="1"/>
          </p:cNvSpPr>
          <p:nvPr>
            <p:ph type="title"/>
          </p:nvPr>
        </p:nvSpPr>
        <p:spPr>
          <a:xfrm>
            <a:off x="1440000" y="315177"/>
            <a:ext cx="21480841" cy="1952371"/>
          </a:xfrm>
        </p:spPr>
        <p:txBody>
          <a:bodyPr/>
          <a:lstStyle/>
          <a:p>
            <a:r>
              <a:rPr lang="de-DE" dirty="0">
                <a:latin typeface="Calibri Light" charset="0"/>
              </a:rPr>
              <a:t>Übung 3: Temperatursensor</a:t>
            </a:r>
          </a:p>
        </p:txBody>
      </p:sp>
      <p:sp>
        <p:nvSpPr>
          <p:cNvPr id="18434" name="Inhaltsplatzhalter 2"/>
          <p:cNvSpPr>
            <a:spLocks noGrp="1"/>
          </p:cNvSpPr>
          <p:nvPr>
            <p:ph idx="1"/>
          </p:nvPr>
        </p:nvSpPr>
        <p:spPr>
          <a:xfrm>
            <a:off x="1440000" y="3240000"/>
            <a:ext cx="21150684" cy="928248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de-DE" sz="4000" dirty="0">
                <a:latin typeface="Calibri Light"/>
                <a:cs typeface="Calibri Light"/>
              </a:rPr>
              <a:t>Bibliothek installieren</a:t>
            </a:r>
          </a:p>
          <a:p>
            <a:pPr marL="0" indent="0">
              <a:buNone/>
              <a:defRPr/>
            </a:pPr>
            <a:endParaRPr lang="de-DE" sz="3400" dirty="0">
              <a:latin typeface="Calibri Light"/>
              <a:cs typeface="Calibri Light"/>
            </a:endParaRPr>
          </a:p>
          <a:p>
            <a:pPr marL="0" indent="0">
              <a:buNone/>
              <a:defRPr/>
            </a:pPr>
            <a:r>
              <a:rPr lang="de-DE" sz="3400" dirty="0">
                <a:latin typeface="Calibri Light"/>
                <a:cs typeface="Calibri Light"/>
              </a:rPr>
              <a:t>Herunterladen:</a:t>
            </a:r>
          </a:p>
          <a:p>
            <a:pPr marL="0" indent="0">
              <a:buNone/>
              <a:defRPr/>
            </a:pPr>
            <a:r>
              <a:rPr lang="de-DE" sz="3400" dirty="0">
                <a:latin typeface="Calibri Light"/>
                <a:cs typeface="Calibri Light"/>
                <a:hlinkClick r:id="rId2"/>
              </a:rPr>
              <a:t>https://github.com/</a:t>
            </a:r>
            <a:r>
              <a:rPr lang="de-DE" sz="3400" b="1" dirty="0">
                <a:latin typeface="Calibri Light"/>
                <a:cs typeface="Calibri Light"/>
                <a:hlinkClick r:id="rId2"/>
              </a:rPr>
              <a:t>QuentinCG</a:t>
            </a:r>
            <a:r>
              <a:rPr lang="de-DE" sz="3400" dirty="0">
                <a:latin typeface="Calibri Light"/>
                <a:cs typeface="Calibri Light"/>
                <a:hlinkClick r:id="rId2"/>
              </a:rPr>
              <a:t>/Arduino-LM75A-Temperature-Sensor-Library</a:t>
            </a:r>
          </a:p>
          <a:p>
            <a:pPr marL="0" indent="0">
              <a:buNone/>
              <a:defRPr/>
            </a:pPr>
            <a:r>
              <a:rPr lang="de-DE" sz="3400" dirty="0">
                <a:latin typeface="Calibri Light"/>
                <a:cs typeface="Calibri Light"/>
                <a:hlinkClick r:id="rId2"/>
              </a:rPr>
              <a:t>/releases/download/1.1.0/LM75A_v1_1_0.zip</a:t>
            </a:r>
            <a:endParaRPr lang="de-DE" sz="3400" dirty="0">
              <a:latin typeface="Calibri Light"/>
              <a:cs typeface="Calibri Light"/>
            </a:endParaRPr>
          </a:p>
          <a:p>
            <a:pPr marL="0" indent="0">
              <a:buNone/>
              <a:defRPr/>
            </a:pPr>
            <a:endParaRPr lang="de-DE" sz="3400" dirty="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cs typeface="Calibri Light"/>
            </a:endParaRPr>
          </a:p>
          <a:p>
            <a:pPr marL="0" indent="0">
              <a:buNone/>
              <a:defRPr/>
            </a:pPr>
            <a:r>
              <a:rPr lang="de-DE" sz="3400" dirty="0">
                <a:latin typeface="Calibri Light"/>
                <a:cs typeface="Calibri Light"/>
              </a:rPr>
              <a:t>Installieren:</a:t>
            </a:r>
          </a:p>
          <a:p>
            <a:pPr marL="0" indent="0">
              <a:buNone/>
              <a:defRPr/>
            </a:pPr>
            <a:r>
              <a:rPr lang="de-DE" sz="3400" dirty="0">
                <a:latin typeface="Calibri Light"/>
                <a:cs typeface="Calibri Light"/>
              </a:rPr>
              <a:t>In der Arduino IDE auf</a:t>
            </a:r>
          </a:p>
          <a:p>
            <a:pPr marL="0" indent="0">
              <a:buNone/>
              <a:defRPr/>
            </a:pPr>
            <a:r>
              <a:rPr lang="de-DE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 Light"/>
              </a:rPr>
              <a:t>Sketch –&gt; Bibliothek einbinden -&gt; .ZIP-Bibliothek hinzufügen…</a:t>
            </a:r>
          </a:p>
          <a:p>
            <a:pPr marL="0" indent="0">
              <a:buNone/>
              <a:defRPr/>
            </a:pPr>
            <a:r>
              <a:rPr lang="de-DE" sz="3400" dirty="0">
                <a:latin typeface="Calibri Light"/>
                <a:cs typeface="Calibri Light"/>
              </a:rPr>
              <a:t>ZIP Datei auswählen und auf „öffnen“ klicken</a:t>
            </a:r>
            <a:endParaRPr lang="de-DE" sz="3400" dirty="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cs typeface="Calibri Light"/>
            </a:endParaRPr>
          </a:p>
          <a:p>
            <a:pPr marL="0" indent="0">
              <a:buNone/>
              <a:defRPr/>
            </a:pPr>
            <a:endParaRPr lang="de-DE" sz="3400" dirty="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cs typeface="Calibri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86228B2-273E-44CD-BC60-E70786D7A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3424" y="315177"/>
            <a:ext cx="9099395" cy="1092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1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8D19AB-16CC-47EB-8452-E7757627A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 Light" charset="0"/>
              </a:rPr>
              <a:t>Übung 3: Temperatursensor - API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18970F-1A6D-429B-BB6D-F4EC84F3A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743200"/>
            <a:ext cx="21480133" cy="10058400"/>
          </a:xfrm>
          <a:solidFill>
            <a:schemeClr val="accent6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de-DE" sz="4800" dirty="0">
                <a:solidFill>
                  <a:srgbClr val="D4D4D4"/>
                </a:solidFill>
                <a:latin typeface="Consolas" panose="020B0609020204030204" pitchFamily="49" charset="0"/>
              </a:rPr>
              <a:t>// Konstruktor</a:t>
            </a:r>
          </a:p>
          <a:p>
            <a:pPr marL="0" indent="0">
              <a:buNone/>
            </a:pPr>
            <a:r>
              <a:rPr lang="de-DE" sz="4800" dirty="0">
                <a:solidFill>
                  <a:srgbClr val="D4D4D4"/>
                </a:solidFill>
                <a:latin typeface="Consolas" panose="020B0609020204030204" pitchFamily="49" charset="0"/>
              </a:rPr>
              <a:t>LM75A </a:t>
            </a:r>
            <a:r>
              <a:rPr lang="de-DE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sensor</a:t>
            </a:r>
            <a:r>
              <a:rPr lang="de-DE" sz="4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de-DE" sz="4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4800" dirty="0">
                <a:solidFill>
                  <a:srgbClr val="D4D4D4"/>
                </a:solidFill>
                <a:latin typeface="Consolas" panose="020B0609020204030204" pitchFamily="49" charset="0"/>
              </a:rPr>
              <a:t>// Methoden</a:t>
            </a:r>
          </a:p>
          <a:p>
            <a:pPr marL="0" indent="0">
              <a:buNone/>
            </a:pPr>
            <a:r>
              <a:rPr lang="de-DE" dirty="0" err="1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de-DE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DCDCAA"/>
                </a:solidFill>
                <a:latin typeface="Consolas" panose="020B0609020204030204" pitchFamily="49" charset="0"/>
              </a:rPr>
              <a:t>getTemperatureInDegrees</a:t>
            </a:r>
            <a:r>
              <a:rPr lang="de-DE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de-DE" dirty="0" err="1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de-DE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DCDCAA"/>
                </a:solidFill>
                <a:latin typeface="Consolas" panose="020B0609020204030204" pitchFamily="49" charset="0"/>
              </a:rPr>
              <a:t>getTemperatureInFahrenheit</a:t>
            </a:r>
            <a:r>
              <a:rPr lang="de-DE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de-DE" dirty="0">
                <a:solidFill>
                  <a:srgbClr val="D4D4D4"/>
                </a:solidFill>
                <a:latin typeface="Consolas" panose="020B0609020204030204" pitchFamily="49" charset="0"/>
              </a:rPr>
              <a:t>Anwendung: </a:t>
            </a:r>
            <a:r>
              <a:rPr lang="de-DE" dirty="0" err="1">
                <a:solidFill>
                  <a:srgbClr val="D4D4D4"/>
                </a:solidFill>
                <a:latin typeface="Consolas" panose="020B0609020204030204" pitchFamily="49" charset="0"/>
              </a:rPr>
              <a:t>sensor.</a:t>
            </a:r>
            <a:r>
              <a:rPr lang="de-DE" dirty="0" err="1">
                <a:solidFill>
                  <a:srgbClr val="DCDCAA"/>
                </a:solidFill>
                <a:latin typeface="Consolas" panose="020B0609020204030204" pitchFamily="49" charset="0"/>
              </a:rPr>
              <a:t>getTemperatureInDegrees</a:t>
            </a:r>
            <a:r>
              <a:rPr lang="de-DE" dirty="0">
                <a:solidFill>
                  <a:srgbClr val="DCDCAA"/>
                </a:solidFill>
                <a:latin typeface="Consolas" panose="020B0609020204030204" pitchFamily="49" charset="0"/>
              </a:rPr>
              <a:t>(…);</a:t>
            </a:r>
            <a:endParaRPr lang="de-DE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D4D4D4"/>
                </a:solidFill>
                <a:latin typeface="Consolas" panose="020B0609020204030204" pitchFamily="49" charset="0"/>
              </a:rPr>
              <a:t>// statische Methoden</a:t>
            </a:r>
          </a:p>
          <a:p>
            <a:pPr marL="0" indent="0">
              <a:buNone/>
            </a:pPr>
            <a:r>
              <a:rPr lang="de-DE" dirty="0" err="1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de-DE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de-DE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DCDCAA"/>
                </a:solidFill>
                <a:latin typeface="Consolas" panose="020B0609020204030204" pitchFamily="49" charset="0"/>
              </a:rPr>
              <a:t>fahrenheitToDegrees</a:t>
            </a:r>
            <a:r>
              <a:rPr lang="de-DE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de-DE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D4D4D4"/>
                </a:solidFill>
                <a:latin typeface="Consolas" panose="020B0609020204030204" pitchFamily="49" charset="0"/>
              </a:rPr>
              <a:t>temperature_in_fahrenheit</a:t>
            </a:r>
            <a:r>
              <a:rPr lang="de-DE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dirty="0" err="1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de-DE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de-DE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DCDCAA"/>
                </a:solidFill>
                <a:latin typeface="Consolas" panose="020B0609020204030204" pitchFamily="49" charset="0"/>
              </a:rPr>
              <a:t>degreesToFahrenheit</a:t>
            </a:r>
            <a:r>
              <a:rPr lang="de-DE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de-DE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D4D4D4"/>
                </a:solidFill>
                <a:latin typeface="Consolas" panose="020B0609020204030204" pitchFamily="49" charset="0"/>
              </a:rPr>
              <a:t>temperature_in_degrees</a:t>
            </a:r>
            <a:r>
              <a:rPr lang="de-DE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dirty="0">
                <a:solidFill>
                  <a:srgbClr val="D4D4D4"/>
                </a:solidFill>
                <a:latin typeface="Consolas" panose="020B0609020204030204" pitchFamily="49" charset="0"/>
              </a:rPr>
              <a:t>Anwendung: LM75A::</a:t>
            </a:r>
            <a:r>
              <a:rPr lang="de-DE" dirty="0" err="1">
                <a:solidFill>
                  <a:srgbClr val="DCDCAA"/>
                </a:solidFill>
                <a:latin typeface="Consolas" panose="020B0609020204030204" pitchFamily="49" charset="0"/>
              </a:rPr>
              <a:t>fahrenheitToDegrees</a:t>
            </a:r>
            <a:r>
              <a:rPr lang="de-DE" dirty="0">
                <a:solidFill>
                  <a:srgbClr val="DCDCAA"/>
                </a:solidFill>
                <a:latin typeface="Consolas" panose="020B0609020204030204" pitchFamily="49" charset="0"/>
              </a:rPr>
              <a:t>(…);</a:t>
            </a:r>
            <a:endParaRPr lang="de-DE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34070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el 1"/>
          <p:cNvSpPr>
            <a:spLocks noGrp="1"/>
          </p:cNvSpPr>
          <p:nvPr>
            <p:ph type="title"/>
          </p:nvPr>
        </p:nvSpPr>
        <p:spPr>
          <a:xfrm>
            <a:off x="1440000" y="315177"/>
            <a:ext cx="21480841" cy="1952371"/>
          </a:xfrm>
        </p:spPr>
        <p:txBody>
          <a:bodyPr/>
          <a:lstStyle/>
          <a:p>
            <a:r>
              <a:rPr lang="de-DE" dirty="0">
                <a:latin typeface="Calibri Light" charset="0"/>
              </a:rPr>
              <a:t>Übung 3: Temperatursensor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F3DF6D-61F1-44AA-9A91-295823E8C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72A8C360-8E1A-4697-B800-FD086F1CB9B1}"/>
              </a:ext>
            </a:extLst>
          </p:cNvPr>
          <p:cNvSpPr txBox="1">
            <a:spLocks/>
          </p:cNvSpPr>
          <p:nvPr/>
        </p:nvSpPr>
        <p:spPr bwMode="auto">
          <a:xfrm>
            <a:off x="1439999" y="2737398"/>
            <a:ext cx="21480133" cy="10175715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685714" indent="-685714" algn="l" defTabSz="243650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45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ＭＳ Ｐゴシック" charset="0"/>
                <a:cs typeface="Calibri"/>
              </a:defRPr>
            </a:lvl1pPr>
            <a:lvl2pPr marL="1282540" indent="-571428" algn="l" defTabSz="243650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43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ＭＳ Ｐゴシック" charset="0"/>
                <a:cs typeface="Calibri"/>
              </a:defRPr>
            </a:lvl2pPr>
            <a:lvl3pPr marL="2009524" indent="-571428" algn="l" defTabSz="243650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43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ＭＳ Ｐゴシック" charset="0"/>
                <a:cs typeface="Calibri"/>
              </a:defRPr>
            </a:lvl3pPr>
            <a:lvl4pPr marL="2720635" indent="-571428" algn="l" defTabSz="243650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43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ＭＳ Ｐゴシック" charset="0"/>
                <a:cs typeface="Calibri"/>
              </a:defRPr>
            </a:lvl4pPr>
            <a:lvl5pPr marL="3431746" indent="-571428" algn="l" defTabSz="243650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4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ＭＳ Ｐゴシック" charset="0"/>
                <a:cs typeface="Calibri"/>
              </a:defRPr>
            </a:lvl5pPr>
            <a:lvl6pPr marL="6704747" indent="-609522" algn="l" defTabSz="24380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3793" indent="-609522" algn="l" defTabSz="24380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2841" indent="-609522" algn="l" defTabSz="24380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1882" indent="-609522" algn="l" defTabSz="24380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8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de-DE" sz="2800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de-DE" sz="2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&lt;LM75A.h&gt;</a:t>
            </a:r>
            <a:endParaRPr lang="de-DE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LM75A lm75a_sensor;</a:t>
            </a:r>
          </a:p>
          <a:p>
            <a:pPr marL="0" indent="0">
              <a:buNone/>
            </a:pPr>
            <a:b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DE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setup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marL="596826" lvl="1" indent="0">
              <a:buNone/>
            </a:pPr>
            <a:r>
              <a:rPr lang="de-DE" sz="2600" dirty="0" err="1">
                <a:solidFill>
                  <a:srgbClr val="D4D4D4"/>
                </a:solidFill>
                <a:latin typeface="Consolas" panose="020B0609020204030204" pitchFamily="49" charset="0"/>
              </a:rPr>
              <a:t>Serial.</a:t>
            </a:r>
            <a:r>
              <a:rPr lang="de-DE" sz="2600" dirty="0" err="1">
                <a:solidFill>
                  <a:srgbClr val="DCDCAA"/>
                </a:solidFill>
                <a:latin typeface="Consolas" panose="020B0609020204030204" pitchFamily="49" charset="0"/>
              </a:rPr>
              <a:t>begin</a:t>
            </a:r>
            <a:r>
              <a:rPr lang="de-DE" sz="2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400" dirty="0">
                <a:solidFill>
                  <a:srgbClr val="B5CEA8"/>
                </a:solidFill>
                <a:latin typeface="Consolas" panose="020B0609020204030204" pitchFamily="49" charset="0"/>
              </a:rPr>
              <a:t>115200</a:t>
            </a:r>
            <a:r>
              <a:rPr lang="de-DE" sz="2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DE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sz="2800" dirty="0">
                <a:solidFill>
                  <a:srgbClr val="DCDCAA"/>
                </a:solidFill>
                <a:latin typeface="Consolas" panose="020B0609020204030204" pitchFamily="49" charset="0"/>
              </a:rPr>
              <a:t>loop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marL="596826" lvl="1" indent="0">
              <a:buNone/>
            </a:pPr>
            <a:r>
              <a:rPr lang="de-DE" sz="2600" dirty="0" err="1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de-DE" sz="2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sz="2600" dirty="0" err="1">
                <a:solidFill>
                  <a:srgbClr val="D4D4D4"/>
                </a:solidFill>
                <a:latin typeface="Consolas" panose="020B0609020204030204" pitchFamily="49" charset="0"/>
              </a:rPr>
              <a:t>temperature_in_degrees</a:t>
            </a:r>
            <a:r>
              <a:rPr lang="de-DE" sz="2600" dirty="0">
                <a:solidFill>
                  <a:srgbClr val="D4D4D4"/>
                </a:solidFill>
                <a:latin typeface="Consolas" panose="020B0609020204030204" pitchFamily="49" charset="0"/>
              </a:rPr>
              <a:t> = lm75a_sensor.</a:t>
            </a:r>
            <a:r>
              <a:rPr lang="de-DE" sz="2600" dirty="0">
                <a:solidFill>
                  <a:srgbClr val="DCDCAA"/>
                </a:solidFill>
                <a:latin typeface="Consolas" panose="020B0609020204030204" pitchFamily="49" charset="0"/>
              </a:rPr>
              <a:t>getTemperatureInDegrees</a:t>
            </a:r>
            <a:r>
              <a:rPr lang="de-DE" sz="2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marL="596826" lvl="1" indent="0">
              <a:buNone/>
            </a:pPr>
            <a:br>
              <a:rPr lang="de-DE" sz="2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DE" sz="2600" dirty="0" err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de-DE" sz="2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DE" sz="2600" dirty="0" err="1">
                <a:solidFill>
                  <a:srgbClr val="D4D4D4"/>
                </a:solidFill>
                <a:latin typeface="Consolas" panose="020B0609020204030204" pitchFamily="49" charset="0"/>
              </a:rPr>
              <a:t>temperature_in_degrees</a:t>
            </a:r>
            <a:r>
              <a:rPr lang="de-DE" sz="2600" dirty="0">
                <a:solidFill>
                  <a:srgbClr val="D4D4D4"/>
                </a:solidFill>
                <a:latin typeface="Consolas" panose="020B0609020204030204" pitchFamily="49" charset="0"/>
              </a:rPr>
              <a:t> == INVALID_LM75A_TEMPERATURE) {</a:t>
            </a:r>
          </a:p>
          <a:p>
            <a:pPr marL="1323810" lvl="2" indent="0">
              <a:buNone/>
            </a:pPr>
            <a:r>
              <a:rPr lang="de-DE" sz="2600" dirty="0" err="1">
                <a:solidFill>
                  <a:srgbClr val="D4D4D4"/>
                </a:solidFill>
                <a:latin typeface="Consolas" panose="020B0609020204030204" pitchFamily="49" charset="0"/>
              </a:rPr>
              <a:t>Serial.</a:t>
            </a:r>
            <a:r>
              <a:rPr lang="de-DE" sz="2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de-DE" sz="2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600" dirty="0">
                <a:solidFill>
                  <a:srgbClr val="CE9178"/>
                </a:solidFill>
                <a:latin typeface="Consolas" panose="020B0609020204030204" pitchFamily="49" charset="0"/>
              </a:rPr>
              <a:t>"Error </a:t>
            </a:r>
            <a:r>
              <a:rPr lang="de-DE" sz="2600" dirty="0" err="1">
                <a:solidFill>
                  <a:srgbClr val="CE9178"/>
                </a:solidFill>
                <a:latin typeface="Consolas" panose="020B0609020204030204" pitchFamily="49" charset="0"/>
              </a:rPr>
              <a:t>while</a:t>
            </a:r>
            <a:r>
              <a:rPr lang="de-DE" sz="26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de-DE" sz="2600" dirty="0" err="1">
                <a:solidFill>
                  <a:srgbClr val="CE9178"/>
                </a:solidFill>
                <a:latin typeface="Consolas" panose="020B0609020204030204" pitchFamily="49" charset="0"/>
              </a:rPr>
              <a:t>getting</a:t>
            </a:r>
            <a:r>
              <a:rPr lang="de-DE" sz="26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de-DE" sz="2600" dirty="0" err="1">
                <a:solidFill>
                  <a:srgbClr val="CE9178"/>
                </a:solidFill>
                <a:latin typeface="Consolas" panose="020B0609020204030204" pitchFamily="49" charset="0"/>
              </a:rPr>
              <a:t>temperature</a:t>
            </a:r>
            <a:r>
              <a:rPr lang="de-DE" sz="2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DE" sz="2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596826" lvl="1" indent="0">
              <a:buNone/>
            </a:pPr>
            <a:r>
              <a:rPr lang="de-DE" sz="2600" dirty="0">
                <a:solidFill>
                  <a:srgbClr val="D4D4D4"/>
                </a:solidFill>
                <a:latin typeface="Consolas" panose="020B0609020204030204" pitchFamily="49" charset="0"/>
              </a:rPr>
              <a:t>} </a:t>
            </a:r>
            <a:r>
              <a:rPr lang="de-DE" sz="2600" dirty="0" err="1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de-DE" sz="26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pPr marL="1323810" lvl="2" indent="0">
              <a:buNone/>
            </a:pPr>
            <a:r>
              <a:rPr lang="de-DE" sz="2600" dirty="0" err="1">
                <a:solidFill>
                  <a:srgbClr val="D4D4D4"/>
                </a:solidFill>
                <a:latin typeface="Consolas" panose="020B0609020204030204" pitchFamily="49" charset="0"/>
              </a:rPr>
              <a:t>Serial.</a:t>
            </a:r>
            <a:r>
              <a:rPr lang="de-DE" sz="2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de-DE" sz="2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600" dirty="0">
                <a:solidFill>
                  <a:srgbClr val="CE9178"/>
                </a:solidFill>
                <a:latin typeface="Consolas" panose="020B0609020204030204" pitchFamily="49" charset="0"/>
              </a:rPr>
              <a:t>"Temperatur in C: "</a:t>
            </a:r>
            <a:r>
              <a:rPr lang="de-DE" sz="2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1323810" lvl="2" indent="0">
              <a:buNone/>
            </a:pPr>
            <a:r>
              <a:rPr lang="de-DE" sz="2600" dirty="0" err="1">
                <a:solidFill>
                  <a:srgbClr val="D4D4D4"/>
                </a:solidFill>
                <a:latin typeface="Consolas" panose="020B0609020204030204" pitchFamily="49" charset="0"/>
              </a:rPr>
              <a:t>Serial.</a:t>
            </a:r>
            <a:r>
              <a:rPr lang="de-DE" sz="2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de-DE" sz="2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600" dirty="0" err="1">
                <a:solidFill>
                  <a:srgbClr val="D4D4D4"/>
                </a:solidFill>
                <a:latin typeface="Consolas" panose="020B0609020204030204" pitchFamily="49" charset="0"/>
              </a:rPr>
              <a:t>temperature_in_degrees</a:t>
            </a:r>
            <a:r>
              <a:rPr lang="de-DE" sz="2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1323810" lvl="2" indent="0">
              <a:buNone/>
            </a:pPr>
            <a:r>
              <a:rPr lang="de-DE" sz="2600" dirty="0" err="1">
                <a:solidFill>
                  <a:srgbClr val="D4D4D4"/>
                </a:solidFill>
                <a:latin typeface="Consolas" panose="020B0609020204030204" pitchFamily="49" charset="0"/>
              </a:rPr>
              <a:t>Serial.</a:t>
            </a:r>
            <a:r>
              <a:rPr lang="de-DE" sz="2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de-DE" sz="2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600" dirty="0">
                <a:solidFill>
                  <a:srgbClr val="CE9178"/>
                </a:solidFill>
                <a:latin typeface="Consolas" panose="020B0609020204030204" pitchFamily="49" charset="0"/>
              </a:rPr>
              <a:t>" - Temperatur in F: "</a:t>
            </a:r>
            <a:r>
              <a:rPr lang="de-DE" sz="2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1323810" lvl="2" indent="0">
              <a:buNone/>
            </a:pPr>
            <a:r>
              <a:rPr lang="de-DE" sz="2600" dirty="0" err="1">
                <a:solidFill>
                  <a:srgbClr val="D4D4D4"/>
                </a:solidFill>
                <a:latin typeface="Consolas" panose="020B0609020204030204" pitchFamily="49" charset="0"/>
              </a:rPr>
              <a:t>Serial.</a:t>
            </a:r>
            <a:r>
              <a:rPr lang="de-DE" sz="2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de-DE" sz="2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600" dirty="0">
                <a:solidFill>
                  <a:srgbClr val="DCDCAA"/>
                </a:solidFill>
                <a:latin typeface="Consolas" panose="020B0609020204030204" pitchFamily="49" charset="0"/>
              </a:rPr>
              <a:t>LM75A::</a:t>
            </a:r>
            <a:r>
              <a:rPr lang="de-DE" sz="2600" dirty="0" err="1">
                <a:solidFill>
                  <a:srgbClr val="DCDCAA"/>
                </a:solidFill>
                <a:latin typeface="Consolas" panose="020B0609020204030204" pitchFamily="49" charset="0"/>
              </a:rPr>
              <a:t>degreesToFahrenheit</a:t>
            </a:r>
            <a:r>
              <a:rPr lang="de-DE" sz="2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600" dirty="0" err="1">
                <a:solidFill>
                  <a:srgbClr val="D4D4D4"/>
                </a:solidFill>
                <a:latin typeface="Consolas" panose="020B0609020204030204" pitchFamily="49" charset="0"/>
              </a:rPr>
              <a:t>temperature_in_degrees</a:t>
            </a:r>
            <a:r>
              <a:rPr lang="de-DE" sz="26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pPr marL="596826" lvl="1" indent="0">
              <a:buNone/>
            </a:pPr>
            <a:r>
              <a:rPr lang="de-DE" sz="2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596826" lvl="1" indent="0">
              <a:buNone/>
            </a:pPr>
            <a:r>
              <a:rPr lang="de-DE" sz="2600" dirty="0" err="1">
                <a:solidFill>
                  <a:srgbClr val="DCDCAA"/>
                </a:solidFill>
                <a:latin typeface="Consolas" panose="020B0609020204030204" pitchFamily="49" charset="0"/>
              </a:rPr>
              <a:t>delay</a:t>
            </a:r>
            <a:r>
              <a:rPr lang="de-DE" sz="2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6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de-DE" sz="2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} </a:t>
            </a:r>
          </a:p>
          <a:p>
            <a:pPr marL="0" indent="0">
              <a:buNone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74958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F73B4E-90EC-4871-9B91-920CA3BDE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316" y="5787482"/>
            <a:ext cx="12658664" cy="7127553"/>
          </a:xfrm>
          <a:prstGeom prst="rect">
            <a:avLst/>
          </a:prstGeom>
        </p:spPr>
      </p:pic>
      <p:sp>
        <p:nvSpPr>
          <p:cNvPr id="14337" name="Titel 1"/>
          <p:cNvSpPr>
            <a:spLocks noGrp="1"/>
          </p:cNvSpPr>
          <p:nvPr>
            <p:ph type="title"/>
          </p:nvPr>
        </p:nvSpPr>
        <p:spPr>
          <a:xfrm>
            <a:off x="1440000" y="315177"/>
            <a:ext cx="21480841" cy="1952371"/>
          </a:xfrm>
        </p:spPr>
        <p:txBody>
          <a:bodyPr/>
          <a:lstStyle/>
          <a:p>
            <a:r>
              <a:rPr lang="de-DE" sz="6000" dirty="0"/>
              <a:t>Übung 4: </a:t>
            </a:r>
            <a:r>
              <a:rPr lang="de-DE" sz="6000" dirty="0" err="1"/>
              <a:t>Neopixel</a:t>
            </a:r>
            <a:endParaRPr lang="de-DE" dirty="0">
              <a:latin typeface="Calibri Light" charset="0"/>
            </a:endParaRPr>
          </a:p>
        </p:txBody>
      </p:sp>
      <p:sp>
        <p:nvSpPr>
          <p:cNvPr id="18434" name="Inhaltsplatzhalter 2"/>
          <p:cNvSpPr>
            <a:spLocks noGrp="1"/>
          </p:cNvSpPr>
          <p:nvPr>
            <p:ph idx="1"/>
          </p:nvPr>
        </p:nvSpPr>
        <p:spPr>
          <a:xfrm>
            <a:off x="1440000" y="3240000"/>
            <a:ext cx="21150684" cy="928248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de-DE" sz="3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 Light"/>
              </a:rPr>
              <a:t>Neopixel</a:t>
            </a:r>
            <a:r>
              <a:rPr lang="de-DE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 Light"/>
              </a:rPr>
              <a:t> (WS2812b) sind LEDs,</a:t>
            </a:r>
            <a:r>
              <a:rPr lang="de-DE" sz="3400" dirty="0">
                <a:latin typeface="Calibri Light"/>
                <a:cs typeface="Calibri Light"/>
              </a:rPr>
              <a:t> die einzeln über PWM (Puls-Wellen-Modulation) angesteuert werden können.</a:t>
            </a:r>
          </a:p>
          <a:p>
            <a:pPr marL="0" indent="0">
              <a:buNone/>
              <a:defRPr/>
            </a:pPr>
            <a:r>
              <a:rPr lang="de-DE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/>
                <a:cs typeface="Calibri Light"/>
              </a:rPr>
              <a:t>Dafür wird eine </a:t>
            </a:r>
            <a:r>
              <a:rPr lang="de-DE" sz="3400" dirty="0">
                <a:latin typeface="Calibri Light"/>
                <a:cs typeface="Calibri Light"/>
              </a:rPr>
              <a:t>Bibliothek benötigt: </a:t>
            </a:r>
            <a:r>
              <a:rPr lang="de-DE" sz="3400" b="1" dirty="0">
                <a:latin typeface="Calibri Light"/>
                <a:cs typeface="Calibri Light"/>
              </a:rPr>
              <a:t>Adafruit </a:t>
            </a:r>
            <a:r>
              <a:rPr lang="de-DE" sz="3400" b="1" dirty="0" err="1">
                <a:latin typeface="Calibri Light"/>
                <a:cs typeface="Calibri Light"/>
              </a:rPr>
              <a:t>Neopixel</a:t>
            </a:r>
            <a:endParaRPr lang="de-DE" sz="3400" b="1" dirty="0">
              <a:latin typeface="Calibri Light"/>
              <a:cs typeface="Calibri Light"/>
            </a:endParaRPr>
          </a:p>
          <a:p>
            <a:pPr marL="0" indent="0">
              <a:buNone/>
              <a:defRPr/>
            </a:pPr>
            <a:r>
              <a:rPr lang="de-DE" sz="3400" dirty="0">
                <a:latin typeface="Calibri Light"/>
                <a:cs typeface="Calibri Light"/>
              </a:rPr>
              <a:t>In der Arduino IDE:</a:t>
            </a:r>
          </a:p>
          <a:p>
            <a:pPr marL="0" indent="0">
              <a:buNone/>
              <a:defRPr/>
            </a:pPr>
            <a:r>
              <a:rPr lang="de-DE" sz="3400" b="1" dirty="0">
                <a:latin typeface="Calibri Light"/>
                <a:cs typeface="Calibri Light"/>
              </a:rPr>
              <a:t>Sketch -&gt; Bibliothek einbinden -&gt; Bibliothek verwalten…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D160669-DD4E-4C63-B21A-8E40916FE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2671" y="3955663"/>
            <a:ext cx="11288170" cy="420703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7FBC710-526D-4B5D-945A-AFBE44BDF5D4}"/>
              </a:ext>
            </a:extLst>
          </p:cNvPr>
          <p:cNvSpPr/>
          <p:nvPr/>
        </p:nvSpPr>
        <p:spPr>
          <a:xfrm>
            <a:off x="1793316" y="9478537"/>
            <a:ext cx="12480245" cy="16949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5E8FF05-91DF-494A-82B3-A54D86DAC99D}"/>
              </a:ext>
            </a:extLst>
          </p:cNvPr>
          <p:cNvSpPr txBox="1"/>
          <p:nvPr/>
        </p:nvSpPr>
        <p:spPr>
          <a:xfrm>
            <a:off x="15021337" y="9594507"/>
            <a:ext cx="773442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400" dirty="0">
                <a:latin typeface="Calibri Light" panose="020F0302020204030204" pitchFamily="34" charset="0"/>
                <a:cs typeface="Calibri Light" panose="020F0302020204030204" pitchFamily="34" charset="0"/>
              </a:rPr>
              <a:t>Adafruit </a:t>
            </a:r>
            <a:r>
              <a:rPr lang="de-DE" sz="3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Neopixel</a:t>
            </a:r>
            <a:r>
              <a:rPr lang="de-DE" sz="3400" dirty="0">
                <a:latin typeface="Calibri Light" panose="020F0302020204030204" pitchFamily="34" charset="0"/>
                <a:cs typeface="Calibri Light" panose="020F0302020204030204" pitchFamily="34" charset="0"/>
              </a:rPr>
              <a:t> anklicken und installieren</a:t>
            </a:r>
          </a:p>
        </p:txBody>
      </p:sp>
    </p:spTree>
    <p:extLst>
      <p:ext uri="{BB962C8B-B14F-4D97-AF65-F5344CB8AC3E}">
        <p14:creationId xmlns:p14="http://schemas.microsoft.com/office/powerpoint/2010/main" val="424953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el 1"/>
          <p:cNvSpPr>
            <a:spLocks noGrp="1"/>
          </p:cNvSpPr>
          <p:nvPr>
            <p:ph type="title"/>
          </p:nvPr>
        </p:nvSpPr>
        <p:spPr>
          <a:xfrm>
            <a:off x="1440000" y="315177"/>
            <a:ext cx="21480841" cy="1952371"/>
          </a:xfrm>
        </p:spPr>
        <p:txBody>
          <a:bodyPr/>
          <a:lstStyle/>
          <a:p>
            <a:r>
              <a:rPr lang="de-DE" sz="6000" dirty="0"/>
              <a:t>Übung 4: </a:t>
            </a:r>
            <a:r>
              <a:rPr lang="de-DE" sz="6000" dirty="0" err="1"/>
              <a:t>Neopixel</a:t>
            </a:r>
            <a:endParaRPr lang="de-DE" dirty="0">
              <a:latin typeface="Calibri Ligh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03544D-4F18-4353-BC6A-7265357A6971}"/>
              </a:ext>
            </a:extLst>
          </p:cNvPr>
          <p:cNvSpPr/>
          <p:nvPr/>
        </p:nvSpPr>
        <p:spPr>
          <a:xfrm>
            <a:off x="795453" y="2802807"/>
            <a:ext cx="22793093" cy="9140964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de-DE" sz="2800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de-DE" sz="2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de-DE" sz="2800" dirty="0" err="1">
                <a:solidFill>
                  <a:srgbClr val="CE9178"/>
                </a:solidFill>
                <a:latin typeface="Consolas" panose="020B0609020204030204" pitchFamily="49" charset="0"/>
              </a:rPr>
              <a:t>Adafruit_NeoPixel.h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de-DE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DE" sz="28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de-DE" sz="2800" dirty="0" err="1">
                <a:solidFill>
                  <a:srgbClr val="C586C0"/>
                </a:solidFill>
                <a:latin typeface="Consolas" panose="020B0609020204030204" pitchFamily="49" charset="0"/>
              </a:rPr>
              <a:t>define</a:t>
            </a:r>
            <a:r>
              <a:rPr lang="de-DE" sz="2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de-DE" sz="2800" dirty="0">
                <a:solidFill>
                  <a:srgbClr val="DCDCAA"/>
                </a:solidFill>
                <a:latin typeface="Consolas" panose="020B0609020204030204" pitchFamily="49" charset="0"/>
              </a:rPr>
              <a:t>PIN</a:t>
            </a:r>
            <a:r>
              <a:rPr lang="de-DE" sz="2800" dirty="0">
                <a:solidFill>
                  <a:srgbClr val="569CD6"/>
                </a:solidFill>
                <a:latin typeface="Consolas" panose="020B0609020204030204" pitchFamily="49" charset="0"/>
              </a:rPr>
              <a:t> D4</a:t>
            </a:r>
            <a:endParaRPr lang="de-DE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DE" sz="28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de-DE" sz="2800" dirty="0" err="1">
                <a:solidFill>
                  <a:srgbClr val="C586C0"/>
                </a:solidFill>
                <a:latin typeface="Consolas" panose="020B0609020204030204" pitchFamily="49" charset="0"/>
              </a:rPr>
              <a:t>define</a:t>
            </a:r>
            <a:r>
              <a:rPr lang="de-DE" sz="2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de-DE" sz="2800" dirty="0">
                <a:solidFill>
                  <a:srgbClr val="DCDCAA"/>
                </a:solidFill>
                <a:latin typeface="Consolas" panose="020B0609020204030204" pitchFamily="49" charset="0"/>
              </a:rPr>
              <a:t>NUMPIXELS</a:t>
            </a:r>
            <a:r>
              <a:rPr lang="de-DE" sz="2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de-DE" sz="2800" dirty="0">
                <a:solidFill>
                  <a:srgbClr val="B5CEA8"/>
                </a:solidFill>
                <a:latin typeface="Consolas" panose="020B0609020204030204" pitchFamily="49" charset="0"/>
              </a:rPr>
              <a:t>16</a:t>
            </a:r>
            <a:endParaRPr lang="de-DE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Adafruit_NeoPixel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pixels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Adafruit_NeoPixel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(NUMPIXELS, PIN, NEO_GRB + NEO_KHZ800);</a:t>
            </a:r>
          </a:p>
          <a:p>
            <a:b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DE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delayVal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DE" sz="2800" dirty="0">
                <a:solidFill>
                  <a:srgbClr val="B5CEA8"/>
                </a:solidFill>
                <a:latin typeface="Consolas" panose="020B0609020204030204" pitchFamily="49" charset="0"/>
              </a:rPr>
              <a:t>250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DE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de-DE" sz="2800" dirty="0">
                <a:solidFill>
                  <a:srgbClr val="C586C0"/>
                </a:solidFill>
                <a:latin typeface="Consolas" panose="020B0609020204030204" pitchFamily="49" charset="0"/>
              </a:rPr>
              <a:t> </a:t>
            </a:r>
            <a:r>
              <a:rPr lang="de-DE" sz="2800" dirty="0" err="1">
                <a:solidFill>
                  <a:srgbClr val="C586C0"/>
                </a:solidFill>
                <a:latin typeface="Consolas" panose="020B0609020204030204" pitchFamily="49" charset="0"/>
              </a:rPr>
              <a:t>setup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pixels.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begin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(); </a:t>
            </a:r>
          </a:p>
          <a:p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DE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de-DE" sz="2800" dirty="0">
                <a:solidFill>
                  <a:srgbClr val="C586C0"/>
                </a:solidFill>
                <a:latin typeface="Consolas" panose="020B0609020204030204" pitchFamily="49" charset="0"/>
              </a:rPr>
              <a:t> loop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de-DE" sz="2800" dirty="0" err="1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i = </a:t>
            </a:r>
            <a:r>
              <a:rPr lang="de-DE" sz="2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; i &lt; NUMPIXELS; i++){</a:t>
            </a:r>
          </a:p>
          <a:p>
            <a:pPr lvl="2"/>
            <a:r>
              <a:rPr lang="de-DE" sz="28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de-DE" sz="2800" dirty="0" err="1">
                <a:solidFill>
                  <a:srgbClr val="6A9955"/>
                </a:solidFill>
                <a:latin typeface="Consolas" panose="020B0609020204030204" pitchFamily="49" charset="0"/>
              </a:rPr>
              <a:t>pixels.Color</a:t>
            </a:r>
            <a:r>
              <a:rPr lang="de-DE" sz="28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DE" sz="2800" dirty="0" err="1">
                <a:solidFill>
                  <a:srgbClr val="6A9955"/>
                </a:solidFill>
                <a:latin typeface="Consolas" panose="020B0609020204030204" pitchFamily="49" charset="0"/>
              </a:rPr>
              <a:t>takes</a:t>
            </a:r>
            <a:r>
              <a:rPr lang="de-DE" sz="2800" dirty="0">
                <a:solidFill>
                  <a:srgbClr val="6A9955"/>
                </a:solidFill>
                <a:latin typeface="Consolas" panose="020B0609020204030204" pitchFamily="49" charset="0"/>
              </a:rPr>
              <a:t> RGB </a:t>
            </a:r>
            <a:r>
              <a:rPr lang="de-DE" sz="2800" dirty="0" err="1">
                <a:solidFill>
                  <a:srgbClr val="6A9955"/>
                </a:solidFill>
                <a:latin typeface="Consolas" panose="020B0609020204030204" pitchFamily="49" charset="0"/>
              </a:rPr>
              <a:t>values</a:t>
            </a:r>
            <a:r>
              <a:rPr lang="de-DE" sz="2800" dirty="0">
                <a:solidFill>
                  <a:srgbClr val="6A9955"/>
                </a:solidFill>
                <a:latin typeface="Consolas" panose="020B0609020204030204" pitchFamily="49" charset="0"/>
              </a:rPr>
              <a:t>, </a:t>
            </a:r>
            <a:r>
              <a:rPr lang="de-DE" sz="2800" dirty="0" err="1">
                <a:solidFill>
                  <a:srgbClr val="6A9955"/>
                </a:solidFill>
                <a:latin typeface="Consolas" panose="020B0609020204030204" pitchFamily="49" charset="0"/>
              </a:rPr>
              <a:t>from</a:t>
            </a:r>
            <a:r>
              <a:rPr lang="de-DE" sz="2800" dirty="0">
                <a:solidFill>
                  <a:srgbClr val="6A9955"/>
                </a:solidFill>
                <a:latin typeface="Consolas" panose="020B0609020204030204" pitchFamily="49" charset="0"/>
              </a:rPr>
              <a:t> 0,0,0 </a:t>
            </a:r>
            <a:r>
              <a:rPr lang="de-DE" sz="2800" dirty="0" err="1">
                <a:solidFill>
                  <a:srgbClr val="6A9955"/>
                </a:solidFill>
                <a:latin typeface="Consolas" panose="020B0609020204030204" pitchFamily="49" charset="0"/>
              </a:rPr>
              <a:t>up</a:t>
            </a:r>
            <a:r>
              <a:rPr lang="de-DE" sz="28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DE" sz="2800" dirty="0" err="1">
                <a:solidFill>
                  <a:srgbClr val="6A9955"/>
                </a:solidFill>
                <a:latin typeface="Consolas" panose="020B0609020204030204" pitchFamily="49" charset="0"/>
              </a:rPr>
              <a:t>to</a:t>
            </a:r>
            <a:r>
              <a:rPr lang="de-DE" sz="2800" dirty="0">
                <a:solidFill>
                  <a:srgbClr val="6A9955"/>
                </a:solidFill>
                <a:latin typeface="Consolas" panose="020B0609020204030204" pitchFamily="49" charset="0"/>
              </a:rPr>
              <a:t> 255,255,255</a:t>
            </a:r>
            <a:endParaRPr lang="de-DE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2"/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pixels.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setPixelColor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(i, 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pixels.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Color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DE" sz="2800" dirty="0">
                <a:solidFill>
                  <a:srgbClr val="B5CEA8"/>
                </a:solidFill>
                <a:latin typeface="Consolas" panose="020B0609020204030204" pitchFamily="49" charset="0"/>
              </a:rPr>
              <a:t>150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DE" sz="2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pPr lvl="2"/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pixels.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show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(); </a:t>
            </a:r>
          </a:p>
          <a:p>
            <a:pPr lvl="2"/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delay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delayVal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463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el 1"/>
          <p:cNvSpPr>
            <a:spLocks noGrp="1"/>
          </p:cNvSpPr>
          <p:nvPr>
            <p:ph type="title"/>
          </p:nvPr>
        </p:nvSpPr>
        <p:spPr>
          <a:xfrm>
            <a:off x="1440000" y="315177"/>
            <a:ext cx="21480841" cy="1952371"/>
          </a:xfrm>
        </p:spPr>
        <p:txBody>
          <a:bodyPr/>
          <a:lstStyle/>
          <a:p>
            <a:r>
              <a:rPr lang="de-DE" sz="6000" dirty="0"/>
              <a:t>Übung 4b: </a:t>
            </a:r>
            <a:r>
              <a:rPr lang="de-DE" sz="6000" dirty="0" err="1"/>
              <a:t>Neopixel</a:t>
            </a:r>
            <a:r>
              <a:rPr lang="de-DE" sz="6000" dirty="0"/>
              <a:t> + Temperatur</a:t>
            </a:r>
            <a:endParaRPr lang="de-DE" dirty="0">
              <a:latin typeface="Calibri Ligh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03544D-4F18-4353-BC6A-7265357A6971}"/>
              </a:ext>
            </a:extLst>
          </p:cNvPr>
          <p:cNvSpPr/>
          <p:nvPr/>
        </p:nvSpPr>
        <p:spPr>
          <a:xfrm>
            <a:off x="783873" y="1732290"/>
            <a:ext cx="22793093" cy="11910953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de-DE" sz="2400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de-DE" sz="24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de-DE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Adafruit_NeoPixel.h</a:t>
            </a:r>
            <a:r>
              <a:rPr lang="de-DE" sz="24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de-DE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DE" sz="24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de-DE" sz="2400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de-DE" sz="24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>
                <a:solidFill>
                  <a:srgbClr val="CE9178"/>
                </a:solidFill>
                <a:latin typeface="Consolas" panose="020B0609020204030204" pitchFamily="49" charset="0"/>
              </a:rPr>
              <a:t>&lt;LM75A.h&gt;</a:t>
            </a:r>
            <a:endParaRPr lang="de-DE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DE" sz="24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de-DE" sz="2400" dirty="0" err="1">
                <a:solidFill>
                  <a:srgbClr val="C586C0"/>
                </a:solidFill>
                <a:latin typeface="Consolas" panose="020B0609020204030204" pitchFamily="49" charset="0"/>
              </a:rPr>
              <a:t>define</a:t>
            </a:r>
            <a:r>
              <a:rPr lang="de-DE" sz="24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>
                <a:solidFill>
                  <a:srgbClr val="DCDCAA"/>
                </a:solidFill>
                <a:latin typeface="Consolas" panose="020B0609020204030204" pitchFamily="49" charset="0"/>
              </a:rPr>
              <a:t>PIN</a:t>
            </a:r>
            <a:r>
              <a:rPr lang="de-DE" sz="2400" dirty="0">
                <a:solidFill>
                  <a:srgbClr val="569CD6"/>
                </a:solidFill>
                <a:latin typeface="Consolas" panose="020B0609020204030204" pitchFamily="49" charset="0"/>
              </a:rPr>
              <a:t> D4</a:t>
            </a:r>
            <a:endParaRPr lang="de-DE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DE" sz="24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de-DE" sz="2400" dirty="0" err="1">
                <a:solidFill>
                  <a:srgbClr val="C586C0"/>
                </a:solidFill>
                <a:latin typeface="Consolas" panose="020B0609020204030204" pitchFamily="49" charset="0"/>
              </a:rPr>
              <a:t>define</a:t>
            </a:r>
            <a:r>
              <a:rPr lang="de-DE" sz="24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>
                <a:solidFill>
                  <a:srgbClr val="DCDCAA"/>
                </a:solidFill>
                <a:latin typeface="Consolas" panose="020B0609020204030204" pitchFamily="49" charset="0"/>
              </a:rPr>
              <a:t>NUMPIXELS</a:t>
            </a:r>
            <a:r>
              <a:rPr lang="de-DE" sz="24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>
                <a:solidFill>
                  <a:srgbClr val="B5CEA8"/>
                </a:solidFill>
                <a:latin typeface="Consolas" panose="020B0609020204030204" pitchFamily="49" charset="0"/>
              </a:rPr>
              <a:t>16</a:t>
            </a:r>
            <a:endParaRPr lang="de-DE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DE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Adafruit_NeoPixel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pixels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DE" sz="2400" dirty="0" err="1">
                <a:solidFill>
                  <a:srgbClr val="DCDCAA"/>
                </a:solidFill>
                <a:latin typeface="Consolas" panose="020B0609020204030204" pitchFamily="49" charset="0"/>
              </a:rPr>
              <a:t>Adafruit_NeoPixel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(NUMPIXELS, PIN, NEO_GRB + NEO_KHZ800);</a:t>
            </a:r>
          </a:p>
          <a:p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LM75A lm75a_sensor;</a:t>
            </a:r>
          </a:p>
          <a:p>
            <a:b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DE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de-DE" sz="2400" dirty="0">
                <a:solidFill>
                  <a:srgbClr val="C586C0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rgbClr val="C586C0"/>
                </a:solidFill>
                <a:latin typeface="Consolas" panose="020B0609020204030204" pitchFamily="49" charset="0"/>
              </a:rPr>
              <a:t>setup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de-DE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pixels.</a:t>
            </a:r>
            <a:r>
              <a:rPr lang="de-DE" sz="2400" dirty="0" err="1">
                <a:solidFill>
                  <a:srgbClr val="DCDCAA"/>
                </a:solidFill>
                <a:latin typeface="Consolas" panose="020B0609020204030204" pitchFamily="49" charset="0"/>
              </a:rPr>
              <a:t>begin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de-DE" sz="2400" dirty="0" err="1">
                <a:solidFill>
                  <a:srgbClr val="DCDCAA"/>
                </a:solidFill>
                <a:latin typeface="Consolas" panose="020B0609020204030204" pitchFamily="49" charset="0"/>
              </a:rPr>
              <a:t>pinMode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(D5, </a:t>
            </a:r>
            <a:r>
              <a:rPr lang="de-DE" sz="2400" dirty="0">
                <a:solidFill>
                  <a:srgbClr val="569CD6"/>
                </a:solidFill>
                <a:latin typeface="Consolas" panose="020B0609020204030204" pitchFamily="49" charset="0"/>
              </a:rPr>
              <a:t>OUTPUT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de-DE" sz="2400" dirty="0" err="1">
                <a:solidFill>
                  <a:srgbClr val="DCDCAA"/>
                </a:solidFill>
                <a:latin typeface="Consolas" panose="020B0609020204030204" pitchFamily="49" charset="0"/>
              </a:rPr>
              <a:t>digitalWrite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(D5, </a:t>
            </a:r>
            <a:r>
              <a:rPr lang="de-DE" sz="2400" dirty="0">
                <a:solidFill>
                  <a:srgbClr val="569CD6"/>
                </a:solidFill>
                <a:latin typeface="Consolas" panose="020B0609020204030204" pitchFamily="49" charset="0"/>
              </a:rPr>
              <a:t>LOW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de-DE" sz="2400" dirty="0" err="1">
                <a:solidFill>
                  <a:srgbClr val="4EC9B0"/>
                </a:solidFill>
                <a:latin typeface="Consolas" panose="020B0609020204030204" pitchFamily="49" charset="0"/>
              </a:rPr>
              <a:t>Serial</a:t>
            </a:r>
            <a:r>
              <a:rPr lang="de-DE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DE" sz="2400" dirty="0" err="1">
                <a:solidFill>
                  <a:srgbClr val="DCDCAA"/>
                </a:solidFill>
                <a:latin typeface="Consolas" panose="020B0609020204030204" pitchFamily="49" charset="0"/>
              </a:rPr>
              <a:t>begin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400" dirty="0">
                <a:solidFill>
                  <a:srgbClr val="B5CEA8"/>
                </a:solidFill>
                <a:latin typeface="Consolas" panose="020B0609020204030204" pitchFamily="49" charset="0"/>
              </a:rPr>
              <a:t>115200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DE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de-DE" sz="2400" dirty="0">
                <a:solidFill>
                  <a:srgbClr val="C586C0"/>
                </a:solidFill>
                <a:latin typeface="Consolas" panose="020B0609020204030204" pitchFamily="49" charset="0"/>
              </a:rPr>
              <a:t> loop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de-DE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temperature_in_degrees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 = lm75a_sensor.</a:t>
            </a:r>
            <a:r>
              <a:rPr lang="de-DE" sz="2400" dirty="0">
                <a:solidFill>
                  <a:srgbClr val="DCDCAA"/>
                </a:solidFill>
                <a:latin typeface="Consolas" panose="020B0609020204030204" pitchFamily="49" charset="0"/>
              </a:rPr>
              <a:t>getTemperatureInDegrees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de-DE" sz="2400" dirty="0" err="1">
                <a:solidFill>
                  <a:srgbClr val="4EC9B0"/>
                </a:solidFill>
                <a:latin typeface="Consolas" panose="020B0609020204030204" pitchFamily="49" charset="0"/>
              </a:rPr>
              <a:t>Serial</a:t>
            </a:r>
            <a:r>
              <a:rPr lang="de-DE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DE" sz="2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temperature_in_degrees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de-DE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tempInt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de-DE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de-DE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temperature_in_degrees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de-DE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steps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DE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tempInt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 / </a:t>
            </a:r>
            <a:r>
              <a:rPr lang="de-DE" sz="2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de-DE" sz="2400" dirty="0" err="1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DE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 i = </a:t>
            </a:r>
            <a:r>
              <a:rPr lang="de-DE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; i &lt; NUMPIXELS; i++) {</a:t>
            </a:r>
          </a:p>
          <a:p>
            <a:pPr lvl="2"/>
            <a:r>
              <a:rPr lang="de-DE" sz="2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de-DE" sz="2400" dirty="0" err="1">
                <a:solidFill>
                  <a:srgbClr val="6A9955"/>
                </a:solidFill>
                <a:latin typeface="Consolas" panose="020B0609020204030204" pitchFamily="49" charset="0"/>
              </a:rPr>
              <a:t>pixels.Color</a:t>
            </a:r>
            <a:r>
              <a:rPr lang="de-DE" sz="24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rgbClr val="6A9955"/>
                </a:solidFill>
                <a:latin typeface="Consolas" panose="020B0609020204030204" pitchFamily="49" charset="0"/>
              </a:rPr>
              <a:t>takes</a:t>
            </a:r>
            <a:r>
              <a:rPr lang="de-DE" sz="2400" dirty="0">
                <a:solidFill>
                  <a:srgbClr val="6A9955"/>
                </a:solidFill>
                <a:latin typeface="Consolas" panose="020B0609020204030204" pitchFamily="49" charset="0"/>
              </a:rPr>
              <a:t> RGB </a:t>
            </a:r>
            <a:r>
              <a:rPr lang="de-DE" sz="2400" dirty="0" err="1">
                <a:solidFill>
                  <a:srgbClr val="6A9955"/>
                </a:solidFill>
                <a:latin typeface="Consolas" panose="020B0609020204030204" pitchFamily="49" charset="0"/>
              </a:rPr>
              <a:t>values</a:t>
            </a:r>
            <a:r>
              <a:rPr lang="de-DE" sz="2400" dirty="0">
                <a:solidFill>
                  <a:srgbClr val="6A9955"/>
                </a:solidFill>
                <a:latin typeface="Consolas" panose="020B0609020204030204" pitchFamily="49" charset="0"/>
              </a:rPr>
              <a:t>, </a:t>
            </a:r>
            <a:r>
              <a:rPr lang="de-DE" sz="2400" dirty="0" err="1">
                <a:solidFill>
                  <a:srgbClr val="6A9955"/>
                </a:solidFill>
                <a:latin typeface="Consolas" panose="020B0609020204030204" pitchFamily="49" charset="0"/>
              </a:rPr>
              <a:t>from</a:t>
            </a:r>
            <a:r>
              <a:rPr lang="de-DE" sz="2400" dirty="0">
                <a:solidFill>
                  <a:srgbClr val="6A9955"/>
                </a:solidFill>
                <a:latin typeface="Consolas" panose="020B0609020204030204" pitchFamily="49" charset="0"/>
              </a:rPr>
              <a:t> 0,0,0 </a:t>
            </a:r>
            <a:r>
              <a:rPr lang="de-DE" sz="2400" dirty="0" err="1">
                <a:solidFill>
                  <a:srgbClr val="6A9955"/>
                </a:solidFill>
                <a:latin typeface="Consolas" panose="020B0609020204030204" pitchFamily="49" charset="0"/>
              </a:rPr>
              <a:t>up</a:t>
            </a:r>
            <a:r>
              <a:rPr lang="de-DE" sz="24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rgbClr val="6A9955"/>
                </a:solidFill>
                <a:latin typeface="Consolas" panose="020B0609020204030204" pitchFamily="49" charset="0"/>
              </a:rPr>
              <a:t>to</a:t>
            </a:r>
            <a:r>
              <a:rPr lang="de-DE" sz="2400" dirty="0">
                <a:solidFill>
                  <a:srgbClr val="6A9955"/>
                </a:solidFill>
                <a:latin typeface="Consolas" panose="020B0609020204030204" pitchFamily="49" charset="0"/>
              </a:rPr>
              <a:t> 255,255,255</a:t>
            </a:r>
            <a:endParaRPr lang="de-DE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2"/>
            <a:r>
              <a:rPr lang="de-DE" sz="2400" dirty="0" err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(i &lt; </a:t>
            </a:r>
            <a:r>
              <a:rPr lang="de-DE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steps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lvl="3"/>
            <a:r>
              <a:rPr lang="de-DE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pixels.</a:t>
            </a:r>
            <a:r>
              <a:rPr lang="de-DE" sz="2400" dirty="0" err="1">
                <a:solidFill>
                  <a:srgbClr val="DCDCAA"/>
                </a:solidFill>
                <a:latin typeface="Consolas" panose="020B0609020204030204" pitchFamily="49" charset="0"/>
              </a:rPr>
              <a:t>setPixelColor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(i, </a:t>
            </a:r>
            <a:r>
              <a:rPr lang="de-DE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pixels.</a:t>
            </a:r>
            <a:r>
              <a:rPr lang="de-DE" sz="2400" dirty="0" err="1">
                <a:solidFill>
                  <a:srgbClr val="DCDCAA"/>
                </a:solidFill>
                <a:latin typeface="Consolas" panose="020B0609020204030204" pitchFamily="49" charset="0"/>
              </a:rPr>
              <a:t>Color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400" dirty="0">
                <a:solidFill>
                  <a:srgbClr val="B5CEA8"/>
                </a:solidFill>
                <a:latin typeface="Consolas" panose="020B0609020204030204" pitchFamily="49" charset="0"/>
              </a:rPr>
              <a:t>255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DE" sz="2400" dirty="0">
                <a:solidFill>
                  <a:srgbClr val="B5CEA8"/>
                </a:solidFill>
                <a:latin typeface="Consolas" panose="020B0609020204030204" pitchFamily="49" charset="0"/>
              </a:rPr>
              <a:t>255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 - (</a:t>
            </a:r>
            <a:r>
              <a:rPr lang="de-DE" sz="2400" dirty="0">
                <a:solidFill>
                  <a:srgbClr val="B5CEA8"/>
                </a:solidFill>
                <a:latin typeface="Consolas" panose="020B0609020204030204" pitchFamily="49" charset="0"/>
              </a:rPr>
              <a:t>15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 * i), </a:t>
            </a:r>
            <a:r>
              <a:rPr lang="de-DE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pPr lvl="2"/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} </a:t>
            </a:r>
            <a:r>
              <a:rPr lang="de-DE" sz="2400" dirty="0" err="1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pPr lvl="3"/>
            <a:r>
              <a:rPr lang="de-DE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pixels.</a:t>
            </a:r>
            <a:r>
              <a:rPr lang="de-DE" sz="2400" dirty="0" err="1">
                <a:solidFill>
                  <a:srgbClr val="DCDCAA"/>
                </a:solidFill>
                <a:latin typeface="Consolas" panose="020B0609020204030204" pitchFamily="49" charset="0"/>
              </a:rPr>
              <a:t>setPixelColor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(i, </a:t>
            </a:r>
            <a:r>
              <a:rPr lang="de-DE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pixels.</a:t>
            </a:r>
            <a:r>
              <a:rPr lang="de-DE" sz="2400" dirty="0" err="1">
                <a:solidFill>
                  <a:srgbClr val="DCDCAA"/>
                </a:solidFill>
                <a:latin typeface="Consolas" panose="020B0609020204030204" pitchFamily="49" charset="0"/>
              </a:rPr>
              <a:t>Color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DE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DE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pPr lvl="2"/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de-DE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pixels.</a:t>
            </a:r>
            <a:r>
              <a:rPr lang="de-DE" sz="2400" dirty="0" err="1">
                <a:solidFill>
                  <a:srgbClr val="DCDCAA"/>
                </a:solidFill>
                <a:latin typeface="Consolas" panose="020B0609020204030204" pitchFamily="49" charset="0"/>
              </a:rPr>
              <a:t>show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de-DE" sz="2400" dirty="0" err="1">
                <a:solidFill>
                  <a:srgbClr val="DCDCAA"/>
                </a:solidFill>
                <a:latin typeface="Consolas" panose="020B0609020204030204" pitchFamily="49" charset="0"/>
              </a:rPr>
              <a:t>delay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400" dirty="0">
                <a:solidFill>
                  <a:srgbClr val="B5CEA8"/>
                </a:solidFill>
                <a:latin typeface="Consolas" panose="020B0609020204030204" pitchFamily="49" charset="0"/>
              </a:rPr>
              <a:t>50</a:t>
            </a:r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de-DE" sz="2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0688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el 1"/>
          <p:cNvSpPr>
            <a:spLocks noGrp="1"/>
          </p:cNvSpPr>
          <p:nvPr>
            <p:ph type="title"/>
          </p:nvPr>
        </p:nvSpPr>
        <p:spPr>
          <a:xfrm>
            <a:off x="1440000" y="315177"/>
            <a:ext cx="21480841" cy="1952371"/>
          </a:xfrm>
        </p:spPr>
        <p:txBody>
          <a:bodyPr/>
          <a:lstStyle/>
          <a:p>
            <a:r>
              <a:rPr lang="de-DE" dirty="0">
                <a:latin typeface="Calibri Light" charset="0"/>
              </a:rPr>
              <a:t>Übung 5: Ab ins Internet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CA33863-6731-44AD-8934-E2F5E561167B}"/>
              </a:ext>
            </a:extLst>
          </p:cNvPr>
          <p:cNvSpPr/>
          <p:nvPr/>
        </p:nvSpPr>
        <p:spPr>
          <a:xfrm>
            <a:off x="1161949" y="3781336"/>
            <a:ext cx="9364801" cy="7848302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de-DE" sz="2800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de-DE" sz="2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&lt;ESP8266WiFi.h&gt;</a:t>
            </a:r>
            <a:endParaRPr lang="de-DE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DE" sz="28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de-DE" sz="2800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de-DE" sz="2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&lt;ESP8266HTTPClient.h&gt;</a:t>
            </a:r>
            <a:endParaRPr lang="de-DE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DE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* 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ssid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"SSID"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* 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password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"Geheim"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DE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de-DE" sz="2800" dirty="0">
                <a:solidFill>
                  <a:srgbClr val="C586C0"/>
                </a:solidFill>
                <a:latin typeface="Consolas" panose="020B0609020204030204" pitchFamily="49" charset="0"/>
              </a:rPr>
              <a:t> </a:t>
            </a:r>
            <a:r>
              <a:rPr lang="de-DE" sz="2800" dirty="0" err="1">
                <a:solidFill>
                  <a:srgbClr val="C586C0"/>
                </a:solidFill>
                <a:latin typeface="Consolas" panose="020B0609020204030204" pitchFamily="49" charset="0"/>
              </a:rPr>
              <a:t>setup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() {</a:t>
            </a:r>
          </a:p>
          <a:p>
            <a:pPr lvl="1"/>
            <a:r>
              <a:rPr lang="de-DE" sz="2800" dirty="0" err="1">
                <a:solidFill>
                  <a:srgbClr val="4EC9B0"/>
                </a:solidFill>
                <a:latin typeface="Consolas" panose="020B0609020204030204" pitchFamily="49" charset="0"/>
              </a:rPr>
              <a:t>Serial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begin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>
                <a:solidFill>
                  <a:srgbClr val="B5CEA8"/>
                </a:solidFill>
                <a:latin typeface="Consolas" panose="020B0609020204030204" pitchFamily="49" charset="0"/>
              </a:rPr>
              <a:t>115200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WiFi.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begin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ssid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password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de-DE" sz="2800" dirty="0" err="1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WiFi.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() != WL_CONNECTED) {</a:t>
            </a:r>
          </a:p>
          <a:p>
            <a:pPr lvl="2"/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delay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de-DE" sz="2800" dirty="0" err="1">
                <a:solidFill>
                  <a:srgbClr val="4EC9B0"/>
                </a:solidFill>
                <a:latin typeface="Consolas" panose="020B0609020204030204" pitchFamily="49" charset="0"/>
              </a:rPr>
              <a:t>Serial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DE" sz="2800" dirty="0" err="1">
                <a:solidFill>
                  <a:srgbClr val="CE9178"/>
                </a:solidFill>
                <a:latin typeface="Consolas" panose="020B0609020204030204" pitchFamily="49" charset="0"/>
              </a:rPr>
              <a:t>Connecting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.."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de-DE" sz="2800" dirty="0" err="1">
                <a:solidFill>
                  <a:srgbClr val="4EC9B0"/>
                </a:solidFill>
                <a:latin typeface="Consolas" panose="020B0609020204030204" pitchFamily="49" charset="0"/>
              </a:rPr>
              <a:t>Serial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de-DE" sz="2800" dirty="0" err="1">
                <a:solidFill>
                  <a:srgbClr val="4EC9B0"/>
                </a:solidFill>
                <a:latin typeface="Consolas" panose="020B0609020204030204" pitchFamily="49" charset="0"/>
              </a:rPr>
              <a:t>Serial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"WiFi </a:t>
            </a:r>
            <a:r>
              <a:rPr lang="de-DE" sz="2800" dirty="0" err="1">
                <a:solidFill>
                  <a:srgbClr val="CE9178"/>
                </a:solidFill>
                <a:latin typeface="Consolas" panose="020B0609020204030204" pitchFamily="49" charset="0"/>
              </a:rPr>
              <a:t>connected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de-DE" sz="2800" dirty="0" err="1">
                <a:solidFill>
                  <a:srgbClr val="4EC9B0"/>
                </a:solidFill>
                <a:latin typeface="Consolas" panose="020B0609020204030204" pitchFamily="49" charset="0"/>
              </a:rPr>
              <a:t>Serial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"IP </a:t>
            </a:r>
            <a:r>
              <a:rPr lang="de-DE" sz="2800" dirty="0" err="1">
                <a:solidFill>
                  <a:srgbClr val="CE9178"/>
                </a:solidFill>
                <a:latin typeface="Consolas" panose="020B0609020204030204" pitchFamily="49" charset="0"/>
              </a:rPr>
              <a:t>address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: "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de-DE" sz="2800" dirty="0" err="1">
                <a:solidFill>
                  <a:srgbClr val="4EC9B0"/>
                </a:solidFill>
                <a:latin typeface="Consolas" panose="020B0609020204030204" pitchFamily="49" charset="0"/>
              </a:rPr>
              <a:t>Serial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WiFi.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localIP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E6AF438-F2EA-4EFE-AF89-A9E0E3EF94C7}"/>
              </a:ext>
            </a:extLst>
          </p:cNvPr>
          <p:cNvSpPr/>
          <p:nvPr/>
        </p:nvSpPr>
        <p:spPr>
          <a:xfrm>
            <a:off x="11136350" y="3781336"/>
            <a:ext cx="12192000" cy="6124754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txBody>
          <a:bodyPr>
            <a:spAutoFit/>
          </a:bodyPr>
          <a:lstStyle/>
          <a:p>
            <a:r>
              <a:rPr lang="de-DE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de-DE" sz="2800" dirty="0">
                <a:solidFill>
                  <a:srgbClr val="C586C0"/>
                </a:solidFill>
                <a:latin typeface="Consolas" panose="020B0609020204030204" pitchFamily="49" charset="0"/>
              </a:rPr>
              <a:t> loop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de-DE" sz="2800" dirty="0" err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WiFi.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() == WL_CONNECTED) {</a:t>
            </a:r>
          </a:p>
          <a:p>
            <a:pPr lvl="2"/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HTTPClient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http;</a:t>
            </a:r>
          </a:p>
          <a:p>
            <a:pPr lvl="2"/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http.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begin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"http://TUTU:8080</a:t>
            </a:r>
            <a:r>
              <a:rPr lang="de-DE" sz="2800">
                <a:solidFill>
                  <a:srgbClr val="CE9178"/>
                </a:solidFill>
                <a:latin typeface="Consolas" panose="020B0609020204030204" pitchFamily="49" charset="0"/>
              </a:rPr>
              <a:t>/log/123"</a:t>
            </a:r>
            <a:r>
              <a:rPr lang="de-DE" sz="280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de-DE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2"/>
            <a:r>
              <a:rPr lang="de-DE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httpCode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http.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(); </a:t>
            </a:r>
          </a:p>
          <a:p>
            <a:pPr lvl="2"/>
            <a:r>
              <a:rPr lang="de-DE" sz="2800" dirty="0" err="1">
                <a:solidFill>
                  <a:srgbClr val="4EC9B0"/>
                </a:solidFill>
                <a:latin typeface="Consolas" panose="020B0609020204030204" pitchFamily="49" charset="0"/>
              </a:rPr>
              <a:t>Serial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httpCode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de-DE" sz="2800" dirty="0" err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httpCode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&gt; </a:t>
            </a:r>
            <a:r>
              <a:rPr lang="de-DE" sz="2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lvl="3"/>
            <a:r>
              <a:rPr lang="de-DE" sz="2800" dirty="0">
                <a:solidFill>
                  <a:srgbClr val="569CD6"/>
                </a:solidFill>
                <a:latin typeface="Consolas" panose="020B0609020204030204" pitchFamily="49" charset="0"/>
              </a:rPr>
              <a:t>String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payload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http.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getString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lvl="3"/>
            <a:r>
              <a:rPr lang="de-DE" sz="2800" dirty="0" err="1">
                <a:solidFill>
                  <a:srgbClr val="4EC9B0"/>
                </a:solidFill>
                <a:latin typeface="Consolas" panose="020B0609020204030204" pitchFamily="49" charset="0"/>
              </a:rPr>
              <a:t>Serial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payload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http.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end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delay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>
                <a:solidFill>
                  <a:srgbClr val="B5CEA8"/>
                </a:solidFill>
                <a:latin typeface="Consolas" panose="020B0609020204030204" pitchFamily="49" charset="0"/>
              </a:rPr>
              <a:t>30000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249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el 1"/>
          <p:cNvSpPr>
            <a:spLocks noGrp="1"/>
          </p:cNvSpPr>
          <p:nvPr>
            <p:ph type="title"/>
          </p:nvPr>
        </p:nvSpPr>
        <p:spPr>
          <a:xfrm>
            <a:off x="1440000" y="315177"/>
            <a:ext cx="21480841" cy="1952371"/>
          </a:xfrm>
        </p:spPr>
        <p:txBody>
          <a:bodyPr/>
          <a:lstStyle/>
          <a:p>
            <a:r>
              <a:rPr lang="de-DE" sz="6000" dirty="0"/>
              <a:t>Übung 6: Temperatur an Server</a:t>
            </a:r>
            <a:endParaRPr lang="de-DE" dirty="0">
              <a:latin typeface="Calibri Ligh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E7B5653-5330-42C8-8FB2-12FAC38FDE0A}"/>
              </a:ext>
            </a:extLst>
          </p:cNvPr>
          <p:cNvSpPr/>
          <p:nvPr/>
        </p:nvSpPr>
        <p:spPr>
          <a:xfrm>
            <a:off x="208169" y="3925759"/>
            <a:ext cx="9292682" cy="8710077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de-DE" sz="2800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de-DE" sz="2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&lt;ESP8266WiFi.h&gt;</a:t>
            </a:r>
            <a:endParaRPr lang="de-DE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DE" sz="28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de-DE" sz="2800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de-DE" sz="2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&lt;ESP8266HTTPClient.h&gt;</a:t>
            </a:r>
            <a:endParaRPr lang="de-DE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DE" sz="28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de-DE" sz="2800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de-DE" sz="2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&lt;LM75A.h&gt;</a:t>
            </a:r>
            <a:endParaRPr lang="de-DE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DE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* 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ssid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"SSID"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* 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password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"Geheim"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LM75A lm75a_sensor;</a:t>
            </a:r>
          </a:p>
          <a:p>
            <a:b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DE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de-DE" sz="2800" dirty="0">
                <a:solidFill>
                  <a:srgbClr val="C586C0"/>
                </a:solidFill>
                <a:latin typeface="Consolas" panose="020B0609020204030204" pitchFamily="49" charset="0"/>
              </a:rPr>
              <a:t> </a:t>
            </a:r>
            <a:r>
              <a:rPr lang="de-DE" sz="2800" dirty="0" err="1">
                <a:solidFill>
                  <a:srgbClr val="C586C0"/>
                </a:solidFill>
                <a:latin typeface="Consolas" panose="020B0609020204030204" pitchFamily="49" charset="0"/>
              </a:rPr>
              <a:t>setup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() {</a:t>
            </a:r>
          </a:p>
          <a:p>
            <a:pPr lvl="1"/>
            <a:r>
              <a:rPr lang="de-DE" sz="2800" dirty="0" err="1">
                <a:solidFill>
                  <a:srgbClr val="4EC9B0"/>
                </a:solidFill>
                <a:latin typeface="Consolas" panose="020B0609020204030204" pitchFamily="49" charset="0"/>
              </a:rPr>
              <a:t>Serial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begin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>
                <a:solidFill>
                  <a:srgbClr val="B5CEA8"/>
                </a:solidFill>
                <a:latin typeface="Consolas" panose="020B0609020204030204" pitchFamily="49" charset="0"/>
              </a:rPr>
              <a:t>115200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WiFi.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begin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ssid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password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de-DE" sz="2800" dirty="0" err="1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WiFi.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() != WL_CONNECTED) {</a:t>
            </a:r>
          </a:p>
          <a:p>
            <a:pPr lvl="2"/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delay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de-DE" sz="2800" dirty="0" err="1">
                <a:solidFill>
                  <a:srgbClr val="4EC9B0"/>
                </a:solidFill>
                <a:latin typeface="Consolas" panose="020B0609020204030204" pitchFamily="49" charset="0"/>
              </a:rPr>
              <a:t>Serial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DE" sz="2800" dirty="0" err="1">
                <a:solidFill>
                  <a:srgbClr val="CE9178"/>
                </a:solidFill>
                <a:latin typeface="Consolas" panose="020B0609020204030204" pitchFamily="49" charset="0"/>
              </a:rPr>
              <a:t>Connecting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.."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de-DE" sz="2800" dirty="0" err="1">
                <a:solidFill>
                  <a:srgbClr val="4EC9B0"/>
                </a:solidFill>
                <a:latin typeface="Consolas" panose="020B0609020204030204" pitchFamily="49" charset="0"/>
              </a:rPr>
              <a:t>Serial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de-DE" sz="2800" dirty="0" err="1">
                <a:solidFill>
                  <a:srgbClr val="4EC9B0"/>
                </a:solidFill>
                <a:latin typeface="Consolas" panose="020B0609020204030204" pitchFamily="49" charset="0"/>
              </a:rPr>
              <a:t>Serial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"WiFi </a:t>
            </a:r>
            <a:r>
              <a:rPr lang="de-DE" sz="2800" dirty="0" err="1">
                <a:solidFill>
                  <a:srgbClr val="CE9178"/>
                </a:solidFill>
                <a:latin typeface="Consolas" panose="020B0609020204030204" pitchFamily="49" charset="0"/>
              </a:rPr>
              <a:t>connected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de-DE" sz="2800" dirty="0" err="1">
                <a:solidFill>
                  <a:srgbClr val="4EC9B0"/>
                </a:solidFill>
                <a:latin typeface="Consolas" panose="020B0609020204030204" pitchFamily="49" charset="0"/>
              </a:rPr>
              <a:t>Serial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"IP </a:t>
            </a:r>
            <a:r>
              <a:rPr lang="de-DE" sz="2800" dirty="0" err="1">
                <a:solidFill>
                  <a:srgbClr val="CE9178"/>
                </a:solidFill>
                <a:latin typeface="Consolas" panose="020B0609020204030204" pitchFamily="49" charset="0"/>
              </a:rPr>
              <a:t>address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: "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de-DE" sz="2800" dirty="0" err="1">
                <a:solidFill>
                  <a:srgbClr val="4EC9B0"/>
                </a:solidFill>
                <a:latin typeface="Consolas" panose="020B0609020204030204" pitchFamily="49" charset="0"/>
              </a:rPr>
              <a:t>Serial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WiFi.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localIP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07C1F30-DABE-4AFA-863C-7A118D7E3D59}"/>
              </a:ext>
            </a:extLst>
          </p:cNvPr>
          <p:cNvSpPr/>
          <p:nvPr/>
        </p:nvSpPr>
        <p:spPr>
          <a:xfrm>
            <a:off x="8965594" y="3925759"/>
            <a:ext cx="15210237" cy="7848302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de-DE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de-DE" sz="2800" dirty="0">
                <a:solidFill>
                  <a:srgbClr val="C586C0"/>
                </a:solidFill>
                <a:latin typeface="Consolas" panose="020B0609020204030204" pitchFamily="49" charset="0"/>
              </a:rPr>
              <a:t> loop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de-DE" sz="2800" dirty="0" err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WiFi.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() == WL_CONNECTED) {</a:t>
            </a:r>
          </a:p>
          <a:p>
            <a:pPr lvl="2"/>
            <a:r>
              <a:rPr lang="de-DE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temperature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= lm75a_sensor.</a:t>
            </a:r>
            <a:r>
              <a:rPr lang="de-DE" sz="2800" dirty="0">
                <a:solidFill>
                  <a:srgbClr val="DCDCAA"/>
                </a:solidFill>
                <a:latin typeface="Consolas" panose="020B0609020204030204" pitchFamily="49" charset="0"/>
              </a:rPr>
              <a:t>getTemperatureInDegrees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HTTPClient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http;</a:t>
            </a:r>
          </a:p>
          <a:p>
            <a:pPr lvl="2"/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http.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begin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"http://TUTU:8080/log"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http.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addHeader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"Content-Type"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DE" sz="2800" dirty="0" err="1">
                <a:solidFill>
                  <a:srgbClr val="CE9178"/>
                </a:solidFill>
                <a:latin typeface="Consolas" panose="020B0609020204030204" pitchFamily="49" charset="0"/>
              </a:rPr>
              <a:t>application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de-DE" sz="2800" dirty="0" err="1">
                <a:solidFill>
                  <a:srgbClr val="CE9178"/>
                </a:solidFill>
                <a:latin typeface="Consolas" panose="020B0609020204030204" pitchFamily="49" charset="0"/>
              </a:rPr>
              <a:t>json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de-DE" sz="2800" dirty="0">
                <a:solidFill>
                  <a:srgbClr val="569CD6"/>
                </a:solidFill>
                <a:latin typeface="Consolas" panose="020B0609020204030204" pitchFamily="49" charset="0"/>
              </a:rPr>
              <a:t>String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payload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"{</a:t>
            </a:r>
            <a:r>
              <a:rPr lang="de-DE" sz="2800" dirty="0">
                <a:solidFill>
                  <a:srgbClr val="D7BA7D"/>
                </a:solidFill>
                <a:latin typeface="Consolas" panose="020B0609020204030204" pitchFamily="49" charset="0"/>
              </a:rPr>
              <a:t>\"</a:t>
            </a:r>
            <a:r>
              <a:rPr lang="de-DE" sz="2800" dirty="0" err="1">
                <a:solidFill>
                  <a:srgbClr val="CE9178"/>
                </a:solidFill>
                <a:latin typeface="Consolas" panose="020B0609020204030204" pitchFamily="49" charset="0"/>
              </a:rPr>
              <a:t>name</a:t>
            </a:r>
            <a:r>
              <a:rPr lang="de-DE" sz="2800" dirty="0">
                <a:solidFill>
                  <a:srgbClr val="D7BA7D"/>
                </a:solidFill>
                <a:latin typeface="Consolas" panose="020B0609020204030204" pitchFamily="49" charset="0"/>
              </a:rPr>
              <a:t>\"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:</a:t>
            </a:r>
            <a:r>
              <a:rPr lang="de-DE" sz="2800" dirty="0">
                <a:solidFill>
                  <a:srgbClr val="D7BA7D"/>
                </a:solidFill>
                <a:latin typeface="Consolas" panose="020B0609020204030204" pitchFamily="49" charset="0"/>
              </a:rPr>
              <a:t>\"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julian</a:t>
            </a:r>
            <a:r>
              <a:rPr lang="de-DE" sz="2800" dirty="0">
                <a:solidFill>
                  <a:srgbClr val="D7BA7D"/>
                </a:solidFill>
                <a:latin typeface="Consolas" panose="020B0609020204030204" pitchFamily="49" charset="0"/>
              </a:rPr>
              <a:t>\"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,</a:t>
            </a:r>
            <a:r>
              <a:rPr lang="de-DE" sz="2800" dirty="0">
                <a:solidFill>
                  <a:srgbClr val="D7BA7D"/>
                </a:solidFill>
                <a:latin typeface="Consolas" panose="020B0609020204030204" pitchFamily="49" charset="0"/>
              </a:rPr>
              <a:t>\"</a:t>
            </a:r>
            <a:r>
              <a:rPr lang="de-DE" sz="2800" dirty="0" err="1">
                <a:solidFill>
                  <a:srgbClr val="CE9178"/>
                </a:solidFill>
                <a:latin typeface="Consolas" panose="020B0609020204030204" pitchFamily="49" charset="0"/>
              </a:rPr>
              <a:t>temperature</a:t>
            </a:r>
            <a:r>
              <a:rPr lang="de-DE" sz="2800" dirty="0">
                <a:solidFill>
                  <a:srgbClr val="D7BA7D"/>
                </a:solidFill>
                <a:latin typeface="Consolas" panose="020B0609020204030204" pitchFamily="49" charset="0"/>
              </a:rPr>
              <a:t>\"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:</a:t>
            </a:r>
            <a:r>
              <a:rPr lang="de-DE" sz="2800" dirty="0">
                <a:solidFill>
                  <a:srgbClr val="D7BA7D"/>
                </a:solidFill>
                <a:latin typeface="Consolas" panose="020B0609020204030204" pitchFamily="49" charset="0"/>
              </a:rPr>
              <a:t>\"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de-DE" sz="2800" dirty="0">
                <a:solidFill>
                  <a:srgbClr val="DCDCAA"/>
                </a:solidFill>
                <a:latin typeface="Consolas" panose="020B0609020204030204" pitchFamily="49" charset="0"/>
              </a:rPr>
              <a:t>String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temperature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 + 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DE" sz="2800" dirty="0">
                <a:solidFill>
                  <a:srgbClr val="D7BA7D"/>
                </a:solidFill>
                <a:latin typeface="Consolas" panose="020B0609020204030204" pitchFamily="49" charset="0"/>
              </a:rPr>
              <a:t>\"</a:t>
            </a:r>
            <a:r>
              <a:rPr lang="de-DE" sz="2800" dirty="0">
                <a:solidFill>
                  <a:srgbClr val="CE9178"/>
                </a:solidFill>
                <a:latin typeface="Consolas" panose="020B0609020204030204" pitchFamily="49" charset="0"/>
              </a:rPr>
              <a:t>}"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de-DE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httpCode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http.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POST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payload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</a:p>
          <a:p>
            <a:pPr lvl="2"/>
            <a:r>
              <a:rPr lang="de-DE" sz="2800" dirty="0" err="1">
                <a:solidFill>
                  <a:srgbClr val="4EC9B0"/>
                </a:solidFill>
                <a:latin typeface="Consolas" panose="020B0609020204030204" pitchFamily="49" charset="0"/>
              </a:rPr>
              <a:t>Serial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httpCode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de-DE" sz="2800" dirty="0" err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httpCode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&gt; </a:t>
            </a:r>
            <a:r>
              <a:rPr lang="de-DE" sz="2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lvl="3"/>
            <a:r>
              <a:rPr lang="de-DE" sz="2800" dirty="0">
                <a:solidFill>
                  <a:srgbClr val="569CD6"/>
                </a:solidFill>
                <a:latin typeface="Consolas" panose="020B0609020204030204" pitchFamily="49" charset="0"/>
              </a:rPr>
              <a:t>String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payload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http.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getString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lvl="3"/>
            <a:r>
              <a:rPr lang="de-DE" sz="2800" dirty="0" err="1">
                <a:solidFill>
                  <a:srgbClr val="4EC9B0"/>
                </a:solidFill>
                <a:latin typeface="Consolas" panose="020B0609020204030204" pitchFamily="49" charset="0"/>
              </a:rPr>
              <a:t>Serial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payload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de-DE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http.</a:t>
            </a:r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end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de-DE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delay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28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2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2376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el 1"/>
          <p:cNvSpPr>
            <a:spLocks noGrp="1"/>
          </p:cNvSpPr>
          <p:nvPr>
            <p:ph type="title"/>
          </p:nvPr>
        </p:nvSpPr>
        <p:spPr>
          <a:xfrm>
            <a:off x="1440000" y="315177"/>
            <a:ext cx="21480841" cy="1952371"/>
          </a:xfrm>
        </p:spPr>
        <p:txBody>
          <a:bodyPr/>
          <a:lstStyle/>
          <a:p>
            <a:r>
              <a:rPr lang="de-DE" dirty="0">
                <a:latin typeface="Calibri Light" charset="0"/>
              </a:rPr>
              <a:t>Übung 7: </a:t>
            </a:r>
            <a:r>
              <a:rPr lang="de-DE" dirty="0" err="1">
                <a:latin typeface="Calibri Light" charset="0"/>
              </a:rPr>
              <a:t>Neopixel</a:t>
            </a:r>
            <a:r>
              <a:rPr lang="de-DE" dirty="0">
                <a:latin typeface="Calibri Light" charset="0"/>
              </a:rPr>
              <a:t> übers Netz steuern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6FA20E0-A29A-43CA-A3D6-B148CE976382}"/>
              </a:ext>
            </a:extLst>
          </p:cNvPr>
          <p:cNvSpPr/>
          <p:nvPr/>
        </p:nvSpPr>
        <p:spPr>
          <a:xfrm>
            <a:off x="408877" y="2795910"/>
            <a:ext cx="12192000" cy="10064294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txBody>
          <a:bodyPr>
            <a:spAutoFit/>
          </a:bodyPr>
          <a:lstStyle/>
          <a:p>
            <a:r>
              <a:rPr lang="de-DE" sz="18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de-DE" sz="1800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de-DE" sz="1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&lt;ESP8266WiFi.h&gt;</a:t>
            </a:r>
            <a:endParaRPr lang="de-DE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DE" sz="18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de-DE" sz="1800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de-DE" sz="1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 err="1">
                <a:solidFill>
                  <a:srgbClr val="CE9178"/>
                </a:solidFill>
                <a:latin typeface="Consolas" panose="020B0609020204030204" pitchFamily="49" charset="0"/>
              </a:rPr>
              <a:t>WiFiClient.h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de-DE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DE" sz="18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de-DE" sz="1800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de-DE" sz="1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&lt;ESP8266WebServer.h&gt;</a:t>
            </a:r>
            <a:endParaRPr lang="de-DE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DE" sz="18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de-DE" sz="1800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de-DE" sz="1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de-DE" sz="1800" dirty="0" err="1">
                <a:solidFill>
                  <a:srgbClr val="CE9178"/>
                </a:solidFill>
                <a:latin typeface="Consolas" panose="020B0609020204030204" pitchFamily="49" charset="0"/>
              </a:rPr>
              <a:t>Adafruit_NeoPixel.h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de-DE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DE" sz="18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de-DE" sz="1800" dirty="0" err="1">
                <a:solidFill>
                  <a:srgbClr val="C586C0"/>
                </a:solidFill>
                <a:latin typeface="Consolas" panose="020B0609020204030204" pitchFamily="49" charset="0"/>
              </a:rPr>
              <a:t>define</a:t>
            </a:r>
            <a:r>
              <a:rPr lang="de-DE" sz="1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DCDCAA"/>
                </a:solidFill>
                <a:latin typeface="Consolas" panose="020B0609020204030204" pitchFamily="49" charset="0"/>
              </a:rPr>
              <a:t>PIN</a:t>
            </a:r>
            <a:r>
              <a:rPr lang="de-DE" sz="1800" dirty="0">
                <a:solidFill>
                  <a:srgbClr val="569CD6"/>
                </a:solidFill>
                <a:latin typeface="Consolas" panose="020B0609020204030204" pitchFamily="49" charset="0"/>
              </a:rPr>
              <a:t> D5</a:t>
            </a:r>
            <a:endParaRPr lang="de-DE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DE" sz="18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de-DE" sz="1800" dirty="0" err="1">
                <a:solidFill>
                  <a:srgbClr val="C586C0"/>
                </a:solidFill>
                <a:latin typeface="Consolas" panose="020B0609020204030204" pitchFamily="49" charset="0"/>
              </a:rPr>
              <a:t>define</a:t>
            </a:r>
            <a:r>
              <a:rPr lang="de-DE" sz="1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DCDCAA"/>
                </a:solidFill>
                <a:latin typeface="Consolas" panose="020B0609020204030204" pitchFamily="49" charset="0"/>
              </a:rPr>
              <a:t>NUMPIXELS</a:t>
            </a:r>
            <a:r>
              <a:rPr lang="de-DE" sz="1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B5CEA8"/>
                </a:solidFill>
                <a:latin typeface="Consolas" panose="020B0609020204030204" pitchFamily="49" charset="0"/>
              </a:rPr>
              <a:t>16</a:t>
            </a:r>
            <a:endParaRPr lang="de-DE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ESP8266WebServer 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server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B5CEA8"/>
                </a:solidFill>
                <a:latin typeface="Consolas" panose="020B0609020204030204" pitchFamily="49" charset="0"/>
              </a:rPr>
              <a:t>80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Adafruit_NeoPixel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pixels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Adafruit_NeoPixel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(NUMPIXELS, PIN, NEO_GRB + NEO_KHZ800);</a:t>
            </a:r>
          </a:p>
          <a:p>
            <a:b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DE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handleRoot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server.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 err="1">
                <a:solidFill>
                  <a:srgbClr val="CE9178"/>
                </a:solidFill>
                <a:latin typeface="Consolas" panose="020B0609020204030204" pitchFamily="49" charset="0"/>
              </a:rPr>
              <a:t>text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de-DE" sz="1800" dirty="0" err="1">
                <a:solidFill>
                  <a:srgbClr val="CE9178"/>
                </a:solidFill>
                <a:latin typeface="Consolas" panose="020B0609020204030204" pitchFamily="49" charset="0"/>
              </a:rPr>
              <a:t>html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"&lt;h1&gt;You </a:t>
            </a:r>
            <a:r>
              <a:rPr lang="de-DE" sz="1800" dirty="0" err="1">
                <a:solidFill>
                  <a:srgbClr val="CE9178"/>
                </a:solidFill>
                <a:latin typeface="Consolas" panose="020B0609020204030204" pitchFamily="49" charset="0"/>
              </a:rPr>
              <a:t>are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CE9178"/>
                </a:solidFill>
                <a:latin typeface="Consolas" panose="020B0609020204030204" pitchFamily="49" charset="0"/>
              </a:rPr>
              <a:t>connected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!&lt;/h1&gt;"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DE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setLight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4EC9B0"/>
                </a:solidFill>
                <a:latin typeface="Consolas" panose="020B0609020204030204" pitchFamily="49" charset="0"/>
              </a:rPr>
              <a:t>uint32_t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color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DE" sz="1800" dirty="0">
                <a:solidFill>
                  <a:srgbClr val="4EC9B0"/>
                </a:solidFill>
                <a:latin typeface="Consolas" panose="020B0609020204030204" pitchFamily="49" charset="0"/>
              </a:rPr>
              <a:t>uint8_t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wait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de-DE" sz="1800" dirty="0" err="1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de-DE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 i = </a:t>
            </a:r>
            <a:r>
              <a:rPr lang="de-DE" sz="1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; i &lt; NUMPIXELS; i++) {</a:t>
            </a:r>
          </a:p>
          <a:p>
            <a:pPr lvl="2"/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pixels.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setPixelColor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(i, </a:t>
            </a:r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color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pixels.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show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delay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wait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DE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handleOn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de-DE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red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server.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arg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 err="1">
                <a:solidFill>
                  <a:srgbClr val="CE9178"/>
                </a:solidFill>
                <a:latin typeface="Consolas" panose="020B0609020204030204" pitchFamily="49" charset="0"/>
              </a:rPr>
              <a:t>red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toInt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de-DE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 green = </a:t>
            </a:r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server.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arg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"green"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toInt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de-DE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blue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server.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arg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 err="1">
                <a:solidFill>
                  <a:srgbClr val="CE9178"/>
                </a:solidFill>
                <a:latin typeface="Consolas" panose="020B0609020204030204" pitchFamily="49" charset="0"/>
              </a:rPr>
              <a:t>blue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toInt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setLight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pixels.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Color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red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, green, </a:t>
            </a:r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blue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), </a:t>
            </a:r>
            <a:r>
              <a:rPr lang="de-DE" sz="1800" dirty="0">
                <a:solidFill>
                  <a:srgbClr val="B5CEA8"/>
                </a:solidFill>
                <a:latin typeface="Consolas" panose="020B0609020204030204" pitchFamily="49" charset="0"/>
              </a:rPr>
              <a:t>50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server.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 err="1">
                <a:solidFill>
                  <a:srgbClr val="CE9178"/>
                </a:solidFill>
                <a:latin typeface="Consolas" panose="020B0609020204030204" pitchFamily="49" charset="0"/>
              </a:rPr>
              <a:t>text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de-DE" sz="1800" dirty="0" err="1">
                <a:solidFill>
                  <a:srgbClr val="CE9178"/>
                </a:solidFill>
                <a:latin typeface="Consolas" panose="020B0609020204030204" pitchFamily="49" charset="0"/>
              </a:rPr>
              <a:t>html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"&lt;h1&gt;LED on&lt;/h1&gt;"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DE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handleOff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server.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 err="1">
                <a:solidFill>
                  <a:srgbClr val="CE9178"/>
                </a:solidFill>
                <a:latin typeface="Consolas" panose="020B0609020204030204" pitchFamily="49" charset="0"/>
              </a:rPr>
              <a:t>text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de-DE" sz="1800" dirty="0" err="1">
                <a:solidFill>
                  <a:srgbClr val="CE9178"/>
                </a:solidFill>
                <a:latin typeface="Consolas" panose="020B0609020204030204" pitchFamily="49" charset="0"/>
              </a:rPr>
              <a:t>html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"&lt;h1&gt;LED off&lt;/h1&gt;"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setLight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pixels.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Color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DE" sz="1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DE" sz="1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), </a:t>
            </a:r>
            <a:r>
              <a:rPr lang="de-DE" sz="1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2AD3223-1E2F-4AE9-95DE-0F9F85041875}"/>
              </a:ext>
            </a:extLst>
          </p:cNvPr>
          <p:cNvSpPr/>
          <p:nvPr/>
        </p:nvSpPr>
        <p:spPr>
          <a:xfrm>
            <a:off x="12180420" y="3903906"/>
            <a:ext cx="12192000" cy="7848302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txBody>
          <a:bodyPr>
            <a:spAutoFit/>
          </a:bodyPr>
          <a:lstStyle/>
          <a:p>
            <a:b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DE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de-DE" sz="1800" dirty="0">
                <a:solidFill>
                  <a:srgbClr val="C586C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C586C0"/>
                </a:solidFill>
                <a:latin typeface="Consolas" panose="020B0609020204030204" pitchFamily="49" charset="0"/>
              </a:rPr>
              <a:t>setup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de-DE" sz="1800" dirty="0" err="1">
                <a:solidFill>
                  <a:srgbClr val="4EC9B0"/>
                </a:solidFill>
                <a:latin typeface="Consolas" panose="020B0609020204030204" pitchFamily="49" charset="0"/>
              </a:rPr>
              <a:t>Serial</a:t>
            </a:r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begin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B5CEA8"/>
                </a:solidFill>
                <a:latin typeface="Consolas" panose="020B0609020204030204" pitchFamily="49" charset="0"/>
              </a:rPr>
              <a:t>115200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pixels.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begin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setLight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pixels.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Color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DE" sz="1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DE" sz="1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), </a:t>
            </a:r>
            <a:r>
              <a:rPr lang="de-DE" sz="1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endParaRPr lang="de-DE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delay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endParaRPr lang="de-DE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de-DE" sz="1800" dirty="0" err="1">
                <a:solidFill>
                  <a:srgbClr val="4EC9B0"/>
                </a:solidFill>
                <a:latin typeface="Consolas" panose="020B0609020204030204" pitchFamily="49" charset="0"/>
              </a:rPr>
              <a:t>Serial</a:t>
            </a:r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de-DE" sz="1800" dirty="0" err="1">
                <a:solidFill>
                  <a:srgbClr val="4EC9B0"/>
                </a:solidFill>
                <a:latin typeface="Consolas" panose="020B0609020204030204" pitchFamily="49" charset="0"/>
              </a:rPr>
              <a:t>Serial</a:t>
            </a:r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 err="1">
                <a:solidFill>
                  <a:srgbClr val="CE9178"/>
                </a:solidFill>
                <a:latin typeface="Consolas" panose="020B0609020204030204" pitchFamily="49" charset="0"/>
              </a:rPr>
              <a:t>Configuring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CE9178"/>
                </a:solidFill>
                <a:latin typeface="Consolas" panose="020B0609020204030204" pitchFamily="49" charset="0"/>
              </a:rPr>
              <a:t>access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CE9178"/>
                </a:solidFill>
                <a:latin typeface="Consolas" panose="020B0609020204030204" pitchFamily="49" charset="0"/>
              </a:rPr>
              <a:t>point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..."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de-DE" sz="1800" dirty="0">
                <a:solidFill>
                  <a:srgbClr val="6A9955"/>
                </a:solidFill>
                <a:latin typeface="Consolas" panose="020B0609020204030204" pitchFamily="49" charset="0"/>
              </a:rPr>
              <a:t>/* You </a:t>
            </a:r>
            <a:r>
              <a:rPr lang="de-DE" sz="1800" dirty="0" err="1">
                <a:solidFill>
                  <a:srgbClr val="6A9955"/>
                </a:solidFill>
                <a:latin typeface="Consolas" panose="020B0609020204030204" pitchFamily="49" charset="0"/>
              </a:rPr>
              <a:t>can</a:t>
            </a:r>
            <a:r>
              <a:rPr lang="de-DE" sz="18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6A9955"/>
                </a:solidFill>
                <a:latin typeface="Consolas" panose="020B0609020204030204" pitchFamily="49" charset="0"/>
              </a:rPr>
              <a:t>remove</a:t>
            </a:r>
            <a:r>
              <a:rPr lang="de-DE" sz="18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6A9955"/>
                </a:solidFill>
                <a:latin typeface="Consolas" panose="020B0609020204030204" pitchFamily="49" charset="0"/>
              </a:rPr>
              <a:t>the</a:t>
            </a:r>
            <a:r>
              <a:rPr lang="de-DE" sz="18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6A9955"/>
                </a:solidFill>
                <a:latin typeface="Consolas" panose="020B0609020204030204" pitchFamily="49" charset="0"/>
              </a:rPr>
              <a:t>password</a:t>
            </a:r>
            <a:r>
              <a:rPr lang="de-DE" sz="18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6A9955"/>
                </a:solidFill>
                <a:latin typeface="Consolas" panose="020B0609020204030204" pitchFamily="49" charset="0"/>
              </a:rPr>
              <a:t>parameter</a:t>
            </a:r>
            <a:r>
              <a:rPr lang="de-DE" sz="18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6A9955"/>
                </a:solidFill>
                <a:latin typeface="Consolas" panose="020B0609020204030204" pitchFamily="49" charset="0"/>
              </a:rPr>
              <a:t>if</a:t>
            </a:r>
            <a:r>
              <a:rPr lang="de-DE" sz="1800" dirty="0">
                <a:solidFill>
                  <a:srgbClr val="6A9955"/>
                </a:solidFill>
                <a:latin typeface="Consolas" panose="020B0609020204030204" pitchFamily="49" charset="0"/>
              </a:rPr>
              <a:t> you </a:t>
            </a:r>
            <a:r>
              <a:rPr lang="de-DE" sz="1800" dirty="0" err="1">
                <a:solidFill>
                  <a:srgbClr val="6A9955"/>
                </a:solidFill>
                <a:latin typeface="Consolas" panose="020B0609020204030204" pitchFamily="49" charset="0"/>
              </a:rPr>
              <a:t>want</a:t>
            </a:r>
            <a:r>
              <a:rPr lang="de-DE" sz="18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6A9955"/>
                </a:solidFill>
                <a:latin typeface="Consolas" panose="020B0609020204030204" pitchFamily="49" charset="0"/>
              </a:rPr>
              <a:t>the</a:t>
            </a:r>
            <a:r>
              <a:rPr lang="de-DE" sz="1800" dirty="0">
                <a:solidFill>
                  <a:srgbClr val="6A9955"/>
                </a:solidFill>
                <a:latin typeface="Consolas" panose="020B0609020204030204" pitchFamily="49" charset="0"/>
              </a:rPr>
              <a:t> AP </a:t>
            </a:r>
            <a:r>
              <a:rPr lang="de-DE" sz="1800" dirty="0" err="1">
                <a:solidFill>
                  <a:srgbClr val="6A9955"/>
                </a:solidFill>
                <a:latin typeface="Consolas" panose="020B0609020204030204" pitchFamily="49" charset="0"/>
              </a:rPr>
              <a:t>to</a:t>
            </a:r>
            <a:r>
              <a:rPr lang="de-DE" sz="18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6A9955"/>
                </a:solidFill>
                <a:latin typeface="Consolas" panose="020B0609020204030204" pitchFamily="49" charset="0"/>
              </a:rPr>
              <a:t>be</a:t>
            </a:r>
            <a:r>
              <a:rPr lang="de-DE" sz="1800" dirty="0">
                <a:solidFill>
                  <a:srgbClr val="6A9955"/>
                </a:solidFill>
                <a:latin typeface="Consolas" panose="020B0609020204030204" pitchFamily="49" charset="0"/>
              </a:rPr>
              <a:t> open. */</a:t>
            </a:r>
            <a:endParaRPr lang="de-DE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WiFi.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softAP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 err="1">
                <a:solidFill>
                  <a:srgbClr val="CE9178"/>
                </a:solidFill>
                <a:latin typeface="Consolas" panose="020B0609020204030204" pitchFamily="49" charset="0"/>
              </a:rPr>
              <a:t>FooBarAP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endParaRPr lang="de-DE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IPAddress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myIP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WiFi.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softAPIP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de-DE" sz="1800" dirty="0" err="1">
                <a:solidFill>
                  <a:srgbClr val="4EC9B0"/>
                </a:solidFill>
                <a:latin typeface="Consolas" panose="020B0609020204030204" pitchFamily="49" charset="0"/>
              </a:rPr>
              <a:t>Serial</a:t>
            </a:r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"AP IP </a:t>
            </a:r>
            <a:r>
              <a:rPr lang="de-DE" sz="1800" dirty="0" err="1">
                <a:solidFill>
                  <a:srgbClr val="CE9178"/>
                </a:solidFill>
                <a:latin typeface="Consolas" panose="020B0609020204030204" pitchFamily="49" charset="0"/>
              </a:rPr>
              <a:t>address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: "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de-DE" sz="1800" dirty="0" err="1">
                <a:solidFill>
                  <a:srgbClr val="4EC9B0"/>
                </a:solidFill>
                <a:latin typeface="Consolas" panose="020B0609020204030204" pitchFamily="49" charset="0"/>
              </a:rPr>
              <a:t>Serial</a:t>
            </a:r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myIP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endParaRPr lang="de-DE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server.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"/"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handleRoot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server.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"/on"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handleOn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server.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"/off"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handleOff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server.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begin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endParaRPr lang="de-DE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de-DE" sz="1800" dirty="0" err="1">
                <a:solidFill>
                  <a:srgbClr val="4EC9B0"/>
                </a:solidFill>
                <a:latin typeface="Consolas" panose="020B0609020204030204" pitchFamily="49" charset="0"/>
              </a:rPr>
              <a:t>Serial</a:t>
            </a:r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"HTTP </a:t>
            </a:r>
            <a:r>
              <a:rPr lang="de-DE" sz="1800" dirty="0" err="1">
                <a:solidFill>
                  <a:srgbClr val="CE9178"/>
                </a:solidFill>
                <a:latin typeface="Consolas" panose="020B0609020204030204" pitchFamily="49" charset="0"/>
              </a:rPr>
              <a:t>server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CE9178"/>
                </a:solidFill>
                <a:latin typeface="Consolas" panose="020B0609020204030204" pitchFamily="49" charset="0"/>
              </a:rPr>
              <a:t>started</a:t>
            </a:r>
            <a:r>
              <a:rPr lang="de-DE" sz="1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de-DE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de-DE" sz="1800" dirty="0">
                <a:solidFill>
                  <a:srgbClr val="C586C0"/>
                </a:solidFill>
                <a:latin typeface="Consolas" panose="020B0609020204030204" pitchFamily="49" charset="0"/>
              </a:rPr>
              <a:t> loop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de-DE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server.</a:t>
            </a:r>
            <a:r>
              <a:rPr lang="de-DE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handleClient</a:t>
            </a:r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79758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el 1"/>
          <p:cNvSpPr>
            <a:spLocks noGrp="1"/>
          </p:cNvSpPr>
          <p:nvPr>
            <p:ph type="title"/>
          </p:nvPr>
        </p:nvSpPr>
        <p:spPr>
          <a:xfrm>
            <a:off x="1440000" y="315177"/>
            <a:ext cx="21480841" cy="1952371"/>
          </a:xfrm>
        </p:spPr>
        <p:txBody>
          <a:bodyPr/>
          <a:lstStyle/>
          <a:p>
            <a:r>
              <a:rPr lang="de-DE">
                <a:latin typeface="Calibri Light" charset="0"/>
              </a:rPr>
              <a:t>Kleiner Tipp!</a:t>
            </a:r>
            <a:endParaRPr lang="de-DE" dirty="0">
              <a:latin typeface="Calibri Light" charset="0"/>
            </a:endParaRPr>
          </a:p>
        </p:txBody>
      </p:sp>
      <p:sp>
        <p:nvSpPr>
          <p:cNvPr id="18434" name="Inhaltsplatzhalter 2"/>
          <p:cNvSpPr>
            <a:spLocks noGrp="1"/>
          </p:cNvSpPr>
          <p:nvPr>
            <p:ph idx="1"/>
          </p:nvPr>
        </p:nvSpPr>
        <p:spPr>
          <a:xfrm>
            <a:off x="1440000" y="3240000"/>
            <a:ext cx="21150684" cy="928248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de-DE" sz="5999" dirty="0">
                <a:solidFill>
                  <a:srgbClr val="7C7C7B"/>
                </a:solidFill>
                <a:latin typeface="Calibri Light"/>
                <a:cs typeface="Calibri Light"/>
              </a:rPr>
              <a:t>https://github.com/toblum/McLighting</a:t>
            </a:r>
            <a:endParaRPr lang="de-DE" sz="3400" dirty="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cs typeface="Calibri Ligh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6FF7BE4-ACE7-46F2-8ADF-B10E5B739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390" y="4808962"/>
            <a:ext cx="12675220" cy="712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0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el 1"/>
          <p:cNvSpPr>
            <a:spLocks noGrp="1"/>
          </p:cNvSpPr>
          <p:nvPr>
            <p:ph type="title"/>
          </p:nvPr>
        </p:nvSpPr>
        <p:spPr>
          <a:xfrm>
            <a:off x="1440000" y="315177"/>
            <a:ext cx="21480841" cy="1952371"/>
          </a:xfrm>
        </p:spPr>
        <p:txBody>
          <a:bodyPr/>
          <a:lstStyle/>
          <a:p>
            <a:r>
              <a:rPr lang="de-DE" dirty="0">
                <a:latin typeface="Calibri Light" charset="0"/>
              </a:rPr>
              <a:t>Willkommen</a:t>
            </a:r>
          </a:p>
        </p:txBody>
      </p:sp>
      <p:sp>
        <p:nvSpPr>
          <p:cNvPr id="18434" name="Inhaltsplatzhalter 2"/>
          <p:cNvSpPr>
            <a:spLocks noGrp="1"/>
          </p:cNvSpPr>
          <p:nvPr>
            <p:ph idx="1"/>
          </p:nvPr>
        </p:nvSpPr>
        <p:spPr>
          <a:xfrm>
            <a:off x="1440000" y="7136780"/>
            <a:ext cx="21150684" cy="5385708"/>
          </a:xfrm>
        </p:spPr>
        <p:txBody>
          <a:bodyPr/>
          <a:lstStyle/>
          <a:p>
            <a:pPr marL="0" indent="0" algn="ctr">
              <a:buNone/>
              <a:defRPr/>
            </a:pPr>
            <a:r>
              <a:rPr lang="de-DE" sz="9600" dirty="0">
                <a:solidFill>
                  <a:srgbClr val="7C7C7B"/>
                </a:solidFill>
                <a:latin typeface="Calibri Light"/>
                <a:cs typeface="Calibri Light"/>
              </a:rPr>
              <a:t>Servus!</a:t>
            </a:r>
            <a:endParaRPr lang="de-DE" sz="9600" dirty="0">
              <a:solidFill>
                <a:schemeClr val="tx1">
                  <a:lumMod val="75000"/>
                  <a:lumOff val="25000"/>
                </a:schemeClr>
              </a:solidFill>
              <a:latin typeface="Calibri Light"/>
              <a:cs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160000" y="5635627"/>
            <a:ext cx="12623996" cy="1952625"/>
          </a:xfrm>
        </p:spPr>
        <p:txBody>
          <a:bodyPr/>
          <a:lstStyle/>
          <a:p>
            <a:r>
              <a:rPr lang="de-DE" sz="9000" dirty="0"/>
              <a:t>Vielen Dank!</a:t>
            </a:r>
          </a:p>
        </p:txBody>
      </p:sp>
      <p:sp>
        <p:nvSpPr>
          <p:cNvPr id="4" name="Rechteck 3"/>
          <p:cNvSpPr/>
          <p:nvPr/>
        </p:nvSpPr>
        <p:spPr>
          <a:xfrm rot="16200000">
            <a:off x="7633676" y="6589079"/>
            <a:ext cx="3234950" cy="45719"/>
          </a:xfrm>
          <a:prstGeom prst="rect">
            <a:avLst/>
          </a:prstGeom>
          <a:solidFill>
            <a:srgbClr val="FECC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9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-3175" y="-1"/>
            <a:ext cx="24387175" cy="13716000"/>
          </a:xfrm>
          <a:prstGeom prst="rect">
            <a:avLst/>
          </a:prstGeom>
          <a:solidFill>
            <a:srgbClr val="373B3B"/>
          </a:solidFill>
          <a:ln>
            <a:solidFill>
              <a:srgbClr val="1D1D1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2311247" y="0"/>
            <a:ext cx="12075928" cy="13715999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2" name="Bild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7014" y="5432225"/>
            <a:ext cx="9217623" cy="3089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13698961" y="4079305"/>
            <a:ext cx="993436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 err="1">
                <a:solidFill>
                  <a:schemeClr val="bg1"/>
                </a:solidFill>
                <a:latin typeface="Calibri"/>
                <a:cs typeface="Calibri"/>
              </a:rPr>
              <a:t>ConSol</a:t>
            </a:r>
            <a:endParaRPr lang="de-DE" sz="4400" dirty="0">
              <a:solidFill>
                <a:schemeClr val="bg1"/>
              </a:solidFill>
              <a:latin typeface="Calibri"/>
              <a:cs typeface="Calibri"/>
            </a:endParaRPr>
          </a:p>
          <a:p>
            <a:r>
              <a:rPr lang="de-DE" sz="4400" dirty="0">
                <a:solidFill>
                  <a:schemeClr val="bg1"/>
                </a:solidFill>
                <a:latin typeface="Calibri Light"/>
                <a:cs typeface="Calibri Light"/>
              </a:rPr>
              <a:t>Consulting &amp; Solutions Software GmbH</a:t>
            </a:r>
          </a:p>
          <a:p>
            <a:endParaRPr lang="de-DE" sz="4400" dirty="0">
              <a:solidFill>
                <a:schemeClr val="bg1"/>
              </a:solidFill>
              <a:latin typeface="Calibri Light"/>
              <a:cs typeface="Calibri Light"/>
            </a:endParaRPr>
          </a:p>
          <a:p>
            <a:r>
              <a:rPr lang="de-DE" sz="4400" dirty="0">
                <a:solidFill>
                  <a:schemeClr val="bg1"/>
                </a:solidFill>
                <a:latin typeface="Calibri Light"/>
                <a:cs typeface="Calibri Light"/>
              </a:rPr>
              <a:t>Franziskanerstr. 38</a:t>
            </a:r>
          </a:p>
          <a:p>
            <a:r>
              <a:rPr lang="de-DE" sz="4400" dirty="0">
                <a:solidFill>
                  <a:schemeClr val="bg1"/>
                </a:solidFill>
                <a:latin typeface="Calibri Light"/>
                <a:cs typeface="Calibri Light"/>
              </a:rPr>
              <a:t>D-81669 München</a:t>
            </a:r>
          </a:p>
          <a:p>
            <a:r>
              <a:rPr lang="de-DE" sz="4400" dirty="0">
                <a:solidFill>
                  <a:schemeClr val="bg1"/>
                </a:solidFill>
                <a:latin typeface="Calibri Light"/>
                <a:cs typeface="Calibri Light"/>
              </a:rPr>
              <a:t>Tel.: +49-89-45841-100</a:t>
            </a:r>
          </a:p>
          <a:p>
            <a:r>
              <a:rPr lang="de-DE" sz="4400" dirty="0" err="1">
                <a:solidFill>
                  <a:schemeClr val="bg1"/>
                </a:solidFill>
                <a:latin typeface="Calibri Light"/>
                <a:cs typeface="Calibri Light"/>
              </a:rPr>
              <a:t>info@consol.de</a:t>
            </a:r>
            <a:endParaRPr lang="de-DE" sz="4400" dirty="0">
              <a:solidFill>
                <a:schemeClr val="bg1"/>
              </a:solidFill>
              <a:latin typeface="Calibri Light"/>
              <a:cs typeface="Calibri Light"/>
            </a:endParaRPr>
          </a:p>
          <a:p>
            <a:r>
              <a:rPr lang="de-DE" sz="4400" dirty="0" err="1">
                <a:solidFill>
                  <a:schemeClr val="bg1"/>
                </a:solidFill>
                <a:latin typeface="Calibri Light"/>
                <a:cs typeface="Calibri Light"/>
              </a:rPr>
              <a:t>www.consol.de</a:t>
            </a:r>
            <a:endParaRPr lang="de-DE" sz="4400" dirty="0">
              <a:solidFill>
                <a:schemeClr val="bg1"/>
              </a:solidFill>
              <a:latin typeface="Calibri Light"/>
              <a:cs typeface="Calibri Light"/>
            </a:endParaRPr>
          </a:p>
          <a:p>
            <a:r>
              <a:rPr lang="de-DE" sz="4400" dirty="0" err="1">
                <a:solidFill>
                  <a:schemeClr val="bg1"/>
                </a:solidFill>
                <a:latin typeface="Calibri Light"/>
                <a:cs typeface="Calibri Light"/>
              </a:rPr>
              <a:t>Twitter</a:t>
            </a:r>
            <a:r>
              <a:rPr lang="de-DE" sz="4400" dirty="0">
                <a:solidFill>
                  <a:schemeClr val="bg1"/>
                </a:solidFill>
                <a:latin typeface="Calibri Light"/>
                <a:cs typeface="Calibri Light"/>
              </a:rPr>
              <a:t>: @</a:t>
            </a:r>
            <a:r>
              <a:rPr lang="de-DE" sz="4400" dirty="0" err="1">
                <a:solidFill>
                  <a:schemeClr val="bg1"/>
                </a:solidFill>
                <a:latin typeface="Calibri Light"/>
                <a:cs typeface="Calibri Light"/>
              </a:rPr>
              <a:t>consol_</a:t>
            </a:r>
            <a:r>
              <a:rPr lang="de-DE" sz="4400" dirty="0" err="1">
                <a:solidFill>
                  <a:schemeClr val="bg1"/>
                </a:solidFill>
                <a:latin typeface="Calibri"/>
                <a:cs typeface="Calibri"/>
              </a:rPr>
              <a:t>de</a:t>
            </a:r>
            <a:endParaRPr lang="de-DE" sz="4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446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el 1"/>
          <p:cNvSpPr>
            <a:spLocks noGrp="1"/>
          </p:cNvSpPr>
          <p:nvPr>
            <p:ph type="title"/>
          </p:nvPr>
        </p:nvSpPr>
        <p:spPr>
          <a:xfrm>
            <a:off x="1440000" y="315177"/>
            <a:ext cx="21480841" cy="1952371"/>
          </a:xfrm>
        </p:spPr>
        <p:txBody>
          <a:bodyPr/>
          <a:lstStyle/>
          <a:p>
            <a:r>
              <a:rPr lang="de-DE" dirty="0">
                <a:latin typeface="Calibri Light" charset="0"/>
              </a:rPr>
              <a:t>IOT Überblick</a:t>
            </a:r>
          </a:p>
        </p:txBody>
      </p:sp>
      <p:sp>
        <p:nvSpPr>
          <p:cNvPr id="18434" name="Inhaltsplatzhalter 2"/>
          <p:cNvSpPr>
            <a:spLocks noGrp="1"/>
          </p:cNvSpPr>
          <p:nvPr>
            <p:ph idx="1"/>
          </p:nvPr>
        </p:nvSpPr>
        <p:spPr>
          <a:xfrm>
            <a:off x="1440000" y="3240000"/>
            <a:ext cx="21150684" cy="9282488"/>
          </a:xfrm>
        </p:spPr>
        <p:txBody>
          <a:bodyPr/>
          <a:lstStyle/>
          <a:p>
            <a:pPr marL="0" indent="0" algn="ctr">
              <a:buNone/>
              <a:defRPr/>
            </a:pPr>
            <a:r>
              <a:rPr lang="de-DE" sz="5999" dirty="0">
                <a:solidFill>
                  <a:srgbClr val="7C7C7B"/>
                </a:solidFill>
                <a:latin typeface="Calibri Light"/>
                <a:cs typeface="Calibri Light"/>
              </a:rPr>
              <a:t>Internet der Dinge!</a:t>
            </a:r>
          </a:p>
          <a:p>
            <a:pPr>
              <a:defRPr/>
            </a:pPr>
            <a:r>
              <a:rPr lang="de-DE" sz="4000" dirty="0">
                <a:solidFill>
                  <a:srgbClr val="7C7C7B"/>
                </a:solidFill>
                <a:latin typeface="Calibri Light"/>
                <a:cs typeface="Calibri Light"/>
              </a:rPr>
              <a:t>Funk</a:t>
            </a:r>
            <a:r>
              <a:rPr lang="de-DE" sz="3400" dirty="0">
                <a:solidFill>
                  <a:srgbClr val="7C7C7B"/>
                </a:solidFill>
                <a:latin typeface="Calibri Light"/>
                <a:cs typeface="Calibri Light"/>
              </a:rPr>
              <a:t>:</a:t>
            </a:r>
          </a:p>
          <a:p>
            <a:pPr lvl="1">
              <a:defRPr/>
            </a:pPr>
            <a:r>
              <a:rPr lang="de-DE" sz="3600" dirty="0">
                <a:solidFill>
                  <a:srgbClr val="7C7C7B"/>
                </a:solidFill>
                <a:latin typeface="Calibri Light"/>
                <a:cs typeface="Calibri Light"/>
              </a:rPr>
              <a:t>Mobilfunk</a:t>
            </a:r>
          </a:p>
          <a:p>
            <a:pPr lvl="1">
              <a:defRPr/>
            </a:pPr>
            <a:r>
              <a:rPr lang="de-DE" sz="3600" dirty="0" err="1">
                <a:solidFill>
                  <a:srgbClr val="7C7C7B"/>
                </a:solidFill>
                <a:latin typeface="Calibri Light"/>
                <a:cs typeface="Calibri Light"/>
              </a:rPr>
              <a:t>Wlan</a:t>
            </a:r>
            <a:endParaRPr lang="de-DE" sz="3600" dirty="0">
              <a:solidFill>
                <a:srgbClr val="7C7C7B"/>
              </a:solidFill>
              <a:latin typeface="Calibri Light"/>
              <a:cs typeface="Calibri Light"/>
            </a:endParaRPr>
          </a:p>
          <a:p>
            <a:pPr lvl="1">
              <a:defRPr/>
            </a:pPr>
            <a:r>
              <a:rPr lang="de-DE" sz="3600" dirty="0">
                <a:solidFill>
                  <a:srgbClr val="7C7C7B"/>
                </a:solidFill>
                <a:latin typeface="Calibri Light"/>
                <a:cs typeface="Calibri Light"/>
              </a:rPr>
              <a:t>Bluetooth</a:t>
            </a:r>
          </a:p>
          <a:p>
            <a:pPr lvl="1">
              <a:defRPr/>
            </a:pPr>
            <a:r>
              <a:rPr lang="de-DE" sz="3600" dirty="0">
                <a:solidFill>
                  <a:srgbClr val="7C7C7B"/>
                </a:solidFill>
                <a:latin typeface="Calibri Light"/>
                <a:cs typeface="Calibri Light"/>
              </a:rPr>
              <a:t>Z-</a:t>
            </a:r>
            <a:r>
              <a:rPr lang="de-DE" sz="3600" dirty="0" err="1">
                <a:solidFill>
                  <a:srgbClr val="7C7C7B"/>
                </a:solidFill>
                <a:latin typeface="Calibri Light"/>
                <a:cs typeface="Calibri Light"/>
              </a:rPr>
              <a:t>wave</a:t>
            </a:r>
            <a:endParaRPr lang="de-DE" sz="3600" dirty="0">
              <a:solidFill>
                <a:srgbClr val="7C7C7B"/>
              </a:solidFill>
              <a:latin typeface="Calibri Light"/>
              <a:cs typeface="Calibri Light"/>
            </a:endParaRPr>
          </a:p>
          <a:p>
            <a:pPr lvl="1">
              <a:defRPr/>
            </a:pPr>
            <a:r>
              <a:rPr lang="de-DE" sz="3600" dirty="0" err="1">
                <a:solidFill>
                  <a:srgbClr val="7C7C7B"/>
                </a:solidFill>
                <a:latin typeface="Calibri Light"/>
                <a:cs typeface="Calibri Light"/>
              </a:rPr>
              <a:t>Zigbee</a:t>
            </a:r>
            <a:endParaRPr lang="de-DE" sz="3600" dirty="0">
              <a:solidFill>
                <a:srgbClr val="7C7C7B"/>
              </a:solidFill>
              <a:latin typeface="Calibri Light"/>
              <a:cs typeface="Calibri Light"/>
            </a:endParaRPr>
          </a:p>
          <a:p>
            <a:pPr lvl="1">
              <a:defRPr/>
            </a:pPr>
            <a:r>
              <a:rPr lang="de-DE" sz="3600" dirty="0" err="1">
                <a:solidFill>
                  <a:srgbClr val="7C7C7B"/>
                </a:solidFill>
                <a:latin typeface="Calibri Light"/>
                <a:cs typeface="Calibri Light"/>
              </a:rPr>
              <a:t>LoRa</a:t>
            </a:r>
            <a:endParaRPr lang="de-DE" sz="3600" dirty="0">
              <a:solidFill>
                <a:srgbClr val="7C7C7B"/>
              </a:solidFill>
              <a:latin typeface="Calibri Light"/>
              <a:cs typeface="Calibri Light"/>
            </a:endParaRPr>
          </a:p>
          <a:p>
            <a:pPr lvl="1">
              <a:defRPr/>
            </a:pPr>
            <a:r>
              <a:rPr lang="de-DE" sz="3600" dirty="0">
                <a:solidFill>
                  <a:srgbClr val="7C7C7B"/>
                </a:solidFill>
                <a:latin typeface="Calibri Light"/>
                <a:cs typeface="Calibri Light"/>
              </a:rPr>
              <a:t>433 / 860 </a:t>
            </a:r>
            <a:r>
              <a:rPr lang="de-DE" sz="3600" dirty="0" err="1">
                <a:solidFill>
                  <a:srgbClr val="7C7C7B"/>
                </a:solidFill>
                <a:latin typeface="Calibri Light"/>
                <a:cs typeface="Calibri Light"/>
              </a:rPr>
              <a:t>Mhz</a:t>
            </a:r>
            <a:r>
              <a:rPr lang="de-DE" sz="3600" dirty="0">
                <a:solidFill>
                  <a:srgbClr val="7C7C7B"/>
                </a:solidFill>
                <a:latin typeface="Calibri Light"/>
                <a:cs typeface="Calibri Light"/>
              </a:rPr>
              <a:t> </a:t>
            </a:r>
            <a:r>
              <a:rPr lang="de-DE" sz="3600" dirty="0" err="1">
                <a:solidFill>
                  <a:srgbClr val="7C7C7B"/>
                </a:solidFill>
                <a:latin typeface="Calibri Light"/>
                <a:cs typeface="Calibri Light"/>
              </a:rPr>
              <a:t>Properitäre</a:t>
            </a:r>
            <a:r>
              <a:rPr lang="de-DE" sz="3600" dirty="0">
                <a:solidFill>
                  <a:srgbClr val="7C7C7B"/>
                </a:solidFill>
                <a:latin typeface="Calibri Light"/>
                <a:cs typeface="Calibri Light"/>
              </a:rPr>
              <a:t> Funkprotokolle</a:t>
            </a:r>
          </a:p>
          <a:p>
            <a:pPr>
              <a:defRPr/>
            </a:pPr>
            <a:r>
              <a:rPr lang="de-DE" sz="4000" dirty="0">
                <a:solidFill>
                  <a:srgbClr val="7C7C7B"/>
                </a:solidFill>
                <a:latin typeface="Calibri Light"/>
                <a:cs typeface="Calibri Light"/>
              </a:rPr>
              <a:t>Kabel</a:t>
            </a:r>
          </a:p>
          <a:p>
            <a:pPr lvl="1">
              <a:defRPr/>
            </a:pPr>
            <a:r>
              <a:rPr lang="de-DE" sz="3600" dirty="0">
                <a:solidFill>
                  <a:srgbClr val="7C7C7B"/>
                </a:solidFill>
                <a:latin typeface="Calibri Light"/>
                <a:cs typeface="Calibri Light"/>
              </a:rPr>
              <a:t>Ethernet</a:t>
            </a:r>
          </a:p>
          <a:p>
            <a:pPr lvl="1">
              <a:defRPr/>
            </a:pPr>
            <a:r>
              <a:rPr lang="de-DE" sz="3600" dirty="0">
                <a:solidFill>
                  <a:srgbClr val="7C7C7B"/>
                </a:solidFill>
                <a:latin typeface="Calibri Light"/>
                <a:cs typeface="Calibri Light"/>
              </a:rPr>
              <a:t>Telefon</a:t>
            </a:r>
          </a:p>
          <a:p>
            <a:pPr lvl="1">
              <a:defRPr/>
            </a:pPr>
            <a:r>
              <a:rPr lang="de-DE" sz="3600" dirty="0">
                <a:solidFill>
                  <a:srgbClr val="7C7C7B"/>
                </a:solidFill>
                <a:latin typeface="Calibri Light"/>
                <a:cs typeface="Calibri Light"/>
              </a:rPr>
              <a:t>div. Bussysteme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D01257C-8F6E-4ED9-9D5C-696D8B1D8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3670" y="4491751"/>
            <a:ext cx="9840330" cy="80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8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9631B-DB3D-451F-AF8D-D1DD9372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IOT Überblick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1E0D3E9-DA09-4F8B-941A-DF959D09B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1620" y="2879016"/>
            <a:ext cx="19759960" cy="994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71020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el 1"/>
          <p:cNvSpPr>
            <a:spLocks noGrp="1"/>
          </p:cNvSpPr>
          <p:nvPr>
            <p:ph type="title"/>
          </p:nvPr>
        </p:nvSpPr>
        <p:spPr>
          <a:xfrm>
            <a:off x="1440000" y="315177"/>
            <a:ext cx="21480841" cy="1952371"/>
          </a:xfrm>
        </p:spPr>
        <p:txBody>
          <a:bodyPr/>
          <a:lstStyle/>
          <a:p>
            <a:r>
              <a:rPr lang="de-DE" sz="6000" dirty="0"/>
              <a:t>ESP8266</a:t>
            </a:r>
            <a:endParaRPr lang="de-DE" dirty="0">
              <a:latin typeface="Calibri Light" charset="0"/>
            </a:endParaRP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C0B53015-EB99-43CF-9898-C71A15747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693" y="2733578"/>
            <a:ext cx="16280781" cy="10837606"/>
          </a:xfrm>
        </p:spPr>
      </p:pic>
    </p:spTree>
    <p:extLst>
      <p:ext uri="{BB962C8B-B14F-4D97-AF65-F5344CB8AC3E}">
        <p14:creationId xmlns:p14="http://schemas.microsoft.com/office/powerpoint/2010/main" val="389685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el 1"/>
          <p:cNvSpPr>
            <a:spLocks noGrp="1"/>
          </p:cNvSpPr>
          <p:nvPr>
            <p:ph type="title"/>
          </p:nvPr>
        </p:nvSpPr>
        <p:spPr>
          <a:xfrm>
            <a:off x="1440000" y="315177"/>
            <a:ext cx="21480841" cy="1952371"/>
          </a:xfrm>
        </p:spPr>
        <p:txBody>
          <a:bodyPr/>
          <a:lstStyle/>
          <a:p>
            <a:r>
              <a:rPr lang="de-DE" sz="6000" dirty="0"/>
              <a:t>ESP8266</a:t>
            </a:r>
            <a:endParaRPr lang="de-DE" dirty="0">
              <a:latin typeface="Calibri Light" charset="0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DF6B18-EC03-4AE2-880F-92DB5C57F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11 digital </a:t>
            </a:r>
            <a:r>
              <a:rPr lang="de-DE" dirty="0" err="1"/>
              <a:t>input</a:t>
            </a:r>
            <a:r>
              <a:rPr lang="de-DE" dirty="0"/>
              <a:t>/</a:t>
            </a:r>
            <a:r>
              <a:rPr lang="de-DE" dirty="0" err="1"/>
              <a:t>output</a:t>
            </a:r>
            <a:r>
              <a:rPr lang="de-DE" dirty="0"/>
              <a:t> Pins, alle Pins haben Interrupt/PWM/I2C/</a:t>
            </a:r>
            <a:r>
              <a:rPr lang="de-DE" dirty="0" err="1"/>
              <a:t>one-wire</a:t>
            </a:r>
            <a:r>
              <a:rPr lang="de-DE" dirty="0"/>
              <a:t> Supported (außer D0)</a:t>
            </a:r>
          </a:p>
          <a:p>
            <a:r>
              <a:rPr lang="de-DE" dirty="0"/>
              <a:t>1 analog Input(3.2V </a:t>
            </a:r>
            <a:r>
              <a:rPr lang="de-DE" dirty="0" err="1"/>
              <a:t>max</a:t>
            </a:r>
            <a:r>
              <a:rPr lang="de-DE" dirty="0"/>
              <a:t> Input)</a:t>
            </a:r>
          </a:p>
          <a:p>
            <a:r>
              <a:rPr lang="de-DE" dirty="0"/>
              <a:t>Micro USB </a:t>
            </a:r>
            <a:r>
              <a:rPr lang="de-DE" dirty="0" err="1"/>
              <a:t>connection</a:t>
            </a:r>
            <a:endParaRPr lang="de-DE" dirty="0"/>
          </a:p>
          <a:p>
            <a:r>
              <a:rPr lang="de-DE" dirty="0"/>
              <a:t>Kompatibel mit </a:t>
            </a:r>
            <a:r>
              <a:rPr lang="de-DE" dirty="0" err="1"/>
              <a:t>MicroPython</a:t>
            </a:r>
            <a:r>
              <a:rPr lang="de-DE" dirty="0"/>
              <a:t>, </a:t>
            </a:r>
            <a:r>
              <a:rPr lang="de-DE" dirty="0" err="1"/>
              <a:t>NodeMCU</a:t>
            </a:r>
            <a:r>
              <a:rPr lang="de-DE" dirty="0"/>
              <a:t> (</a:t>
            </a:r>
            <a:r>
              <a:rPr lang="de-DE" dirty="0" err="1"/>
              <a:t>Lua</a:t>
            </a:r>
            <a:r>
              <a:rPr lang="de-DE" dirty="0"/>
              <a:t>), Arduino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189263-740E-4C2F-98CC-4D9B02933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0974" y="5646538"/>
            <a:ext cx="11586076" cy="899852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8BF0656-10BD-471D-93D0-FDD6E91AA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4570" y="5646538"/>
            <a:ext cx="10865563" cy="843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el 1"/>
          <p:cNvSpPr>
            <a:spLocks noGrp="1"/>
          </p:cNvSpPr>
          <p:nvPr>
            <p:ph type="title"/>
          </p:nvPr>
        </p:nvSpPr>
        <p:spPr>
          <a:xfrm>
            <a:off x="1440000" y="315177"/>
            <a:ext cx="21480841" cy="1952371"/>
          </a:xfrm>
        </p:spPr>
        <p:txBody>
          <a:bodyPr/>
          <a:lstStyle/>
          <a:p>
            <a:r>
              <a:rPr lang="de-DE" sz="6000" dirty="0"/>
              <a:t>ESP8266</a:t>
            </a:r>
            <a:endParaRPr lang="de-DE" dirty="0">
              <a:latin typeface="Calibri Light" charset="0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B9F3548D-471C-4525-A54A-CBCF0411573A}"/>
              </a:ext>
            </a:extLst>
          </p:cNvPr>
          <p:cNvGraphicFramePr>
            <a:graphicFrameLocks noGrp="1"/>
          </p:cNvGraphicFramePr>
          <p:nvPr/>
        </p:nvGraphicFramePr>
        <p:xfrm>
          <a:off x="3540474" y="3199445"/>
          <a:ext cx="17228440" cy="8682362"/>
        </p:xfrm>
        <a:graphic>
          <a:graphicData uri="http://schemas.openxmlformats.org/drawingml/2006/table">
            <a:tbl>
              <a:tblPr/>
              <a:tblGrid>
                <a:gridCol w="8614220">
                  <a:extLst>
                    <a:ext uri="{9D8B030D-6E8A-4147-A177-3AD203B41FA5}">
                      <a16:colId xmlns:a16="http://schemas.microsoft.com/office/drawing/2014/main" val="3741267725"/>
                    </a:ext>
                  </a:extLst>
                </a:gridCol>
                <a:gridCol w="8614220">
                  <a:extLst>
                    <a:ext uri="{9D8B030D-6E8A-4147-A177-3AD203B41FA5}">
                      <a16:colId xmlns:a16="http://schemas.microsoft.com/office/drawing/2014/main" val="2172036767"/>
                    </a:ext>
                  </a:extLst>
                </a:gridCol>
              </a:tblGrid>
              <a:tr h="661621">
                <a:tc>
                  <a:txBody>
                    <a:bodyPr/>
                    <a:lstStyle/>
                    <a:p>
                      <a:r>
                        <a:rPr lang="de-DE" sz="3900" b="1"/>
                        <a:t>Microcontroller</a:t>
                      </a:r>
                      <a:endParaRPr lang="de-DE" sz="3900"/>
                    </a:p>
                  </a:txBody>
                  <a:tcPr marL="73513" marR="73513" marT="36757" marB="36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3900"/>
                        <a:t>ESP-8266EX</a:t>
                      </a:r>
                    </a:p>
                  </a:txBody>
                  <a:tcPr marL="73513" marR="73513" marT="36757" marB="36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088629"/>
                  </a:ext>
                </a:extLst>
              </a:tr>
              <a:tr h="661621">
                <a:tc>
                  <a:txBody>
                    <a:bodyPr/>
                    <a:lstStyle/>
                    <a:p>
                      <a:r>
                        <a:rPr lang="de-DE" sz="3900" b="1"/>
                        <a:t>Betriebsspannung</a:t>
                      </a:r>
                      <a:endParaRPr lang="de-DE" sz="3900"/>
                    </a:p>
                  </a:txBody>
                  <a:tcPr marL="73513" marR="73513" marT="36757" marB="36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3900"/>
                        <a:t>3.3V</a:t>
                      </a:r>
                    </a:p>
                  </a:txBody>
                  <a:tcPr marL="73513" marR="73513" marT="36757" marB="36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353426"/>
                  </a:ext>
                </a:extLst>
              </a:tr>
              <a:tr h="661621">
                <a:tc>
                  <a:txBody>
                    <a:bodyPr/>
                    <a:lstStyle/>
                    <a:p>
                      <a:r>
                        <a:rPr lang="de-DE" sz="3900" b="1"/>
                        <a:t>Eingangsspannung (USB)</a:t>
                      </a:r>
                      <a:endParaRPr lang="de-DE" sz="3900"/>
                    </a:p>
                  </a:txBody>
                  <a:tcPr marL="73513" marR="73513" marT="36757" marB="36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3900"/>
                        <a:t>5V</a:t>
                      </a:r>
                    </a:p>
                  </a:txBody>
                  <a:tcPr marL="73513" marR="73513" marT="36757" marB="36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112050"/>
                  </a:ext>
                </a:extLst>
              </a:tr>
              <a:tr h="661621">
                <a:tc>
                  <a:txBody>
                    <a:bodyPr/>
                    <a:lstStyle/>
                    <a:p>
                      <a:r>
                        <a:rPr lang="de-DE" sz="3900" b="1"/>
                        <a:t>Digital E/A Pins</a:t>
                      </a:r>
                      <a:endParaRPr lang="de-DE" sz="3900"/>
                    </a:p>
                  </a:txBody>
                  <a:tcPr marL="73513" marR="73513" marT="36757" marB="36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3900"/>
                        <a:t>11</a:t>
                      </a:r>
                    </a:p>
                  </a:txBody>
                  <a:tcPr marL="73513" marR="73513" marT="36757" marB="36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3111092"/>
                  </a:ext>
                </a:extLst>
              </a:tr>
              <a:tr h="661621">
                <a:tc>
                  <a:txBody>
                    <a:bodyPr/>
                    <a:lstStyle/>
                    <a:p>
                      <a:r>
                        <a:rPr lang="de-DE" sz="3900" b="1"/>
                        <a:t>Analog Eingangs Pins</a:t>
                      </a:r>
                      <a:endParaRPr lang="de-DE" sz="3900"/>
                    </a:p>
                  </a:txBody>
                  <a:tcPr marL="73513" marR="73513" marT="36757" marB="36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3900"/>
                        <a:t>1(Max input: 3.2V)</a:t>
                      </a:r>
                    </a:p>
                  </a:txBody>
                  <a:tcPr marL="73513" marR="73513" marT="36757" marB="36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17185"/>
                  </a:ext>
                </a:extLst>
              </a:tr>
              <a:tr h="661621">
                <a:tc>
                  <a:txBody>
                    <a:bodyPr/>
                    <a:lstStyle/>
                    <a:p>
                      <a:r>
                        <a:rPr lang="de-DE" sz="3900" b="1"/>
                        <a:t>Flash Memory</a:t>
                      </a:r>
                      <a:endParaRPr lang="de-DE" sz="3900"/>
                    </a:p>
                  </a:txBody>
                  <a:tcPr marL="73513" marR="73513" marT="36757" marB="36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3900"/>
                        <a:t>4M bytes</a:t>
                      </a:r>
                    </a:p>
                  </a:txBody>
                  <a:tcPr marL="73513" marR="73513" marT="36757" marB="36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005411"/>
                  </a:ext>
                </a:extLst>
              </a:tr>
              <a:tr h="661621">
                <a:tc>
                  <a:txBody>
                    <a:bodyPr/>
                    <a:lstStyle/>
                    <a:p>
                      <a:r>
                        <a:rPr lang="de-DE" sz="3900" b="1"/>
                        <a:t>Clock Speed</a:t>
                      </a:r>
                      <a:endParaRPr lang="de-DE" sz="3900"/>
                    </a:p>
                  </a:txBody>
                  <a:tcPr marL="73513" marR="73513" marT="36757" marB="36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3900"/>
                        <a:t>80MHz/160MHz</a:t>
                      </a:r>
                    </a:p>
                  </a:txBody>
                  <a:tcPr marL="73513" marR="73513" marT="36757" marB="36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77767"/>
                  </a:ext>
                </a:extLst>
              </a:tr>
              <a:tr h="661621">
                <a:tc>
                  <a:txBody>
                    <a:bodyPr/>
                    <a:lstStyle/>
                    <a:p>
                      <a:r>
                        <a:rPr lang="de-DE" sz="3900" b="1"/>
                        <a:t>CPU</a:t>
                      </a:r>
                      <a:endParaRPr lang="de-DE" sz="3900"/>
                    </a:p>
                  </a:txBody>
                  <a:tcPr marL="73513" marR="73513" marT="36757" marB="36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3900"/>
                        <a:t>32-bit</a:t>
                      </a:r>
                    </a:p>
                  </a:txBody>
                  <a:tcPr marL="73513" marR="73513" marT="36757" marB="36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28638"/>
                  </a:ext>
                </a:extLst>
              </a:tr>
              <a:tr h="661621">
                <a:tc>
                  <a:txBody>
                    <a:bodyPr/>
                    <a:lstStyle/>
                    <a:p>
                      <a:r>
                        <a:rPr lang="de-DE" sz="3900" b="1"/>
                        <a:t>Länge</a:t>
                      </a:r>
                      <a:endParaRPr lang="de-DE" sz="3900"/>
                    </a:p>
                  </a:txBody>
                  <a:tcPr marL="73513" marR="73513" marT="36757" marB="36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3900"/>
                        <a:t>34.2mm</a:t>
                      </a:r>
                    </a:p>
                  </a:txBody>
                  <a:tcPr marL="73513" marR="73513" marT="36757" marB="36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703926"/>
                  </a:ext>
                </a:extLst>
              </a:tr>
              <a:tr h="661621">
                <a:tc>
                  <a:txBody>
                    <a:bodyPr/>
                    <a:lstStyle/>
                    <a:p>
                      <a:r>
                        <a:rPr lang="de-DE" sz="3900" b="1"/>
                        <a:t>Breite</a:t>
                      </a:r>
                      <a:endParaRPr lang="de-DE" sz="3900"/>
                    </a:p>
                  </a:txBody>
                  <a:tcPr marL="73513" marR="73513" marT="36757" marB="36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3900"/>
                        <a:t>25.6mm</a:t>
                      </a:r>
                    </a:p>
                  </a:txBody>
                  <a:tcPr marL="73513" marR="73513" marT="36757" marB="36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5968743"/>
                  </a:ext>
                </a:extLst>
              </a:tr>
              <a:tr h="661621">
                <a:tc>
                  <a:txBody>
                    <a:bodyPr/>
                    <a:lstStyle/>
                    <a:p>
                      <a:r>
                        <a:rPr lang="de-DE" sz="3900" b="1"/>
                        <a:t>Gewicht</a:t>
                      </a:r>
                      <a:endParaRPr lang="de-DE" sz="3900"/>
                    </a:p>
                  </a:txBody>
                  <a:tcPr marL="73513" marR="73513" marT="36757" marB="36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3900"/>
                        <a:t>10g</a:t>
                      </a:r>
                    </a:p>
                  </a:txBody>
                  <a:tcPr marL="73513" marR="73513" marT="36757" marB="36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993278"/>
                  </a:ext>
                </a:extLst>
              </a:tr>
              <a:tr h="661621">
                <a:tc>
                  <a:txBody>
                    <a:bodyPr/>
                    <a:lstStyle/>
                    <a:p>
                      <a:r>
                        <a:rPr lang="de-DE" sz="3900" b="1"/>
                        <a:t>Stromverbrauch Normalbetrieb</a:t>
                      </a:r>
                      <a:endParaRPr lang="de-DE" sz="3900"/>
                    </a:p>
                  </a:txBody>
                  <a:tcPr marL="73513" marR="73513" marT="36757" marB="36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3900"/>
                        <a:t>70 mA</a:t>
                      </a:r>
                    </a:p>
                  </a:txBody>
                  <a:tcPr marL="73513" marR="73513" marT="36757" marB="36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146642"/>
                  </a:ext>
                </a:extLst>
              </a:tr>
              <a:tr h="661621">
                <a:tc>
                  <a:txBody>
                    <a:bodyPr/>
                    <a:lstStyle/>
                    <a:p>
                      <a:r>
                        <a:rPr lang="de-DE" sz="3900" b="1"/>
                        <a:t>Stromverbrauch Schlafmodus</a:t>
                      </a:r>
                      <a:endParaRPr lang="de-DE" sz="3900"/>
                    </a:p>
                  </a:txBody>
                  <a:tcPr marL="73513" marR="73513" marT="36757" marB="36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3900" dirty="0"/>
                        <a:t>0,17 mA</a:t>
                      </a:r>
                    </a:p>
                  </a:txBody>
                  <a:tcPr marL="73513" marR="73513" marT="36757" marB="367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569562"/>
                  </a:ext>
                </a:extLst>
              </a:tr>
            </a:tbl>
          </a:graphicData>
        </a:graphic>
      </p:graphicFrame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F82824E-7D09-43D9-82BE-6B3D43E45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839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94182A-803B-4C50-8DA1-13D419301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ESP8266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5B6C228-FEB5-4B7F-9307-E72035A6D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078" y="2644877"/>
            <a:ext cx="15793843" cy="10435217"/>
          </a:xfrm>
        </p:spPr>
      </p:pic>
    </p:spTree>
    <p:extLst>
      <p:ext uri="{BB962C8B-B14F-4D97-AF65-F5344CB8AC3E}">
        <p14:creationId xmlns:p14="http://schemas.microsoft.com/office/powerpoint/2010/main" val="144063727"/>
      </p:ext>
    </p:extLst>
  </p:cSld>
  <p:clrMapOvr>
    <a:masterClrMapping/>
  </p:clrMapOvr>
  <p:transition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4235cd7db9dc35e16cadafe3431086d17ff1ca3a"/>
  <p:tag name="ISPRING_RESOURCE_PATHS_HASH_PRESENTER" val="d37cee478df9734777e7dfd1dbb0c960442e7257"/>
</p:tagLst>
</file>

<file path=ppt/theme/theme1.xml><?xml version="1.0" encoding="utf-8"?>
<a:theme xmlns:a="http://schemas.openxmlformats.org/drawingml/2006/main" name="5_Larissa">
  <a:themeElements>
    <a:clrScheme name="Benutzerdefiniert 7">
      <a:dk1>
        <a:sysClr val="windowText" lastClr="000000"/>
      </a:dk1>
      <a:lt1>
        <a:sysClr val="window" lastClr="FFFFFF"/>
      </a:lt1>
      <a:dk2>
        <a:srgbClr val="626262"/>
      </a:dk2>
      <a:lt2>
        <a:srgbClr val="F2F2F2"/>
      </a:lt2>
      <a:accent1>
        <a:srgbClr val="327DAF"/>
      </a:accent1>
      <a:accent2>
        <a:srgbClr val="A5CBE5"/>
      </a:accent2>
      <a:accent3>
        <a:srgbClr val="CDCDCD"/>
      </a:accent3>
      <a:accent4>
        <a:srgbClr val="FFD500"/>
      </a:accent4>
      <a:accent5>
        <a:srgbClr val="A4A4A4"/>
      </a:accent5>
      <a:accent6>
        <a:srgbClr val="F2F2F2"/>
      </a:accent6>
      <a:hlink>
        <a:srgbClr val="327DAF"/>
      </a:hlink>
      <a:folHlink>
        <a:srgbClr val="327DA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1188</Words>
  <Application>Microsoft Office PowerPoint</Application>
  <PresentationFormat>Benutzerdefiniert</PresentationFormat>
  <Paragraphs>401</Paragraphs>
  <Slides>31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5_Larissa</vt:lpstr>
      <vt:lpstr>PowerPoint-Präsentation</vt:lpstr>
      <vt:lpstr>Agenda</vt:lpstr>
      <vt:lpstr>Willkommen</vt:lpstr>
      <vt:lpstr>IOT Überblick</vt:lpstr>
      <vt:lpstr>IOT Überblick</vt:lpstr>
      <vt:lpstr>ESP8266</vt:lpstr>
      <vt:lpstr>ESP8266</vt:lpstr>
      <vt:lpstr>ESP8266</vt:lpstr>
      <vt:lpstr>ESP8266</vt:lpstr>
      <vt:lpstr>Arduino IDE</vt:lpstr>
      <vt:lpstr>Arduino IDE</vt:lpstr>
      <vt:lpstr>Arduino IDE</vt:lpstr>
      <vt:lpstr>Arduino IDE</vt:lpstr>
      <vt:lpstr>Basics - Grundgerüst</vt:lpstr>
      <vt:lpstr>Basics</vt:lpstr>
      <vt:lpstr>Übung 1: Blinky</vt:lpstr>
      <vt:lpstr>Übung 1: Blinky 2</vt:lpstr>
      <vt:lpstr>Übung 2: Debugging</vt:lpstr>
      <vt:lpstr>Übung 3: Temperatursensor</vt:lpstr>
      <vt:lpstr>Übung 3: Temperatursensor</vt:lpstr>
      <vt:lpstr>Übung 3: Temperatursensor - API</vt:lpstr>
      <vt:lpstr>Übung 3: Temperatursensor</vt:lpstr>
      <vt:lpstr>Übung 4: Neopixel</vt:lpstr>
      <vt:lpstr>Übung 4: Neopixel</vt:lpstr>
      <vt:lpstr>Übung 4b: Neopixel + Temperatur</vt:lpstr>
      <vt:lpstr>Übung 5: Ab ins Internet</vt:lpstr>
      <vt:lpstr>Übung 6: Temperatur an Server</vt:lpstr>
      <vt:lpstr>Übung 7: Neopixel übers Netz steuern</vt:lpstr>
      <vt:lpstr>Kleiner Tipp!</vt:lpstr>
      <vt:lpstr>Vielen Dank!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Grafik 03</dc:creator>
  <cp:lastModifiedBy>Julian Ronge</cp:lastModifiedBy>
  <cp:revision>503</cp:revision>
  <cp:lastPrinted>2017-08-22T10:11:50Z</cp:lastPrinted>
  <dcterms:created xsi:type="dcterms:W3CDTF">2011-02-16T13:16:40Z</dcterms:created>
  <dcterms:modified xsi:type="dcterms:W3CDTF">2019-07-29T09:20:55Z</dcterms:modified>
</cp:coreProperties>
</file>